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4W4A246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5063" y="0"/>
            <a:ext cx="5528937" cy="686141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6579232" y="6036840"/>
            <a:ext cx="2564768" cy="517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064862"/>
            <a:ext cx="2560955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</a:t>
            </a:r>
            <a:r>
              <a:rPr lang="en-US" altLang="zh-CN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•</a:t>
            </a: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源瓷生活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逸趣立体马克杯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DSM-AE066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13×8.5×14cm    600mL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材质：强化瓷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高温烧制，制作精细。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色泽光润，简约大方。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瓷质细腻，易清洗。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使用寿命长，强度好。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采用隔离色釉工艺，图案立体生动。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源瓷生活系列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THE ORIGINAL CERAMIC LIFE</a:t>
              </a:r>
              <a:endParaRPr lang="zh-CN" altLang="en-US" sz="1400" dirty="0">
                <a:solidFill>
                  <a:schemeClr val="tx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399" y="5422812"/>
            <a:ext cx="1324777" cy="132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1764256" y="5811224"/>
            <a:ext cx="126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扫二维码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动图展现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4388" y="610457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极简设计，原态生活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9295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Words>104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616</cp:revision>
  <dcterms:created xsi:type="dcterms:W3CDTF">2016-12-01T07:26:00Z</dcterms:created>
  <dcterms:modified xsi:type="dcterms:W3CDTF">2018-02-09T08:48:38Z</dcterms:modified>
</cp:coreProperties>
</file>