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8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rator\Desktop\4W4A2640-xi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9421" cy="4695290"/>
          </a:xfrm>
          <a:prstGeom prst="rect">
            <a:avLst/>
          </a:prstGeom>
          <a:noFill/>
        </p:spPr>
      </p:pic>
      <p:sp>
        <p:nvSpPr>
          <p:cNvPr id="3" name="Shape 66"/>
          <p:cNvSpPr/>
          <p:nvPr/>
        </p:nvSpPr>
        <p:spPr>
          <a:xfrm>
            <a:off x="-10094" y="4695289"/>
            <a:ext cx="9154094" cy="2166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" name="Shape 79"/>
          <p:cNvSpPr/>
          <p:nvPr/>
        </p:nvSpPr>
        <p:spPr>
          <a:xfrm>
            <a:off x="3369923" y="5441892"/>
            <a:ext cx="2257090" cy="126957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优质工艺，安全材质，不含任何有 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害元素。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独特米奇设计，时尚悦目。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杯壶碟随心组合，美食最佳搭档。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6" name="Shape 77"/>
          <p:cNvSpPr/>
          <p:nvPr/>
        </p:nvSpPr>
        <p:spPr>
          <a:xfrm>
            <a:off x="212780" y="4726311"/>
            <a:ext cx="4273783" cy="203132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米奇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•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源瓷生活 简约素雅杯壶套装</a:t>
            </a:r>
          </a:p>
          <a:p>
            <a:pPr>
              <a:lnSpc>
                <a:spcPct val="150000"/>
              </a:lnSpc>
            </a:pPr>
            <a:endParaRPr lang="en-US" altLang="zh-CN" sz="11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 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DSM-AF098</a:t>
            </a:r>
            <a:endParaRPr lang="en-US" altLang="zh-CN" sz="12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市场参考价格：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238.00    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82.00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15×11×18cm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壶：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550mL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杯：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220mL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材质：强化瓷             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5363" name="Picture 3" descr="C:\Users\Administrator\Desktop\MICKEY杯壶套组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5172" y="5098024"/>
            <a:ext cx="3145947" cy="1596092"/>
          </a:xfrm>
          <a:prstGeom prst="rect">
            <a:avLst/>
          </a:prstGeom>
          <a:noFill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78" y="3606229"/>
            <a:ext cx="976044" cy="97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1083222" y="3997498"/>
            <a:ext cx="1266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扫二维码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动图展现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1745" y="4212941"/>
            <a:ext cx="4709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一份生活</a:t>
            </a:r>
            <a:r>
              <a:rPr lang="en-US" altLang="zh-CN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一份情趣</a:t>
            </a:r>
            <a:r>
              <a:rPr lang="en-US" altLang="zh-CN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点点香浓</a:t>
            </a:r>
            <a:r>
              <a:rPr lang="en-US" altLang="zh-CN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意犹未尽</a:t>
            </a:r>
            <a:endParaRPr lang="en-US" altLang="zh-CN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2389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4923</TotalTime>
  <Words>96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617</cp:revision>
  <dcterms:created xsi:type="dcterms:W3CDTF">2016-12-01T07:26:00Z</dcterms:created>
  <dcterms:modified xsi:type="dcterms:W3CDTF">2018-02-09T08:48:47Z</dcterms:modified>
</cp:coreProperties>
</file>