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2" cstate="print"/>
          <a:srcRect l="687" t="4633" r="39891" b="21449"/>
          <a:stretch>
            <a:fillRect/>
          </a:stretch>
        </p:blipFill>
        <p:spPr bwMode="auto">
          <a:xfrm>
            <a:off x="0" y="0"/>
            <a:ext cx="551185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" name="Rectangle 2"/>
          <p:cNvSpPr/>
          <p:nvPr/>
        </p:nvSpPr>
        <p:spPr bwMode="auto">
          <a:xfrm>
            <a:off x="5511850" y="-8930"/>
            <a:ext cx="3632150" cy="6866930"/>
          </a:xfrm>
          <a:prstGeom prst="rect">
            <a:avLst/>
          </a:prstGeom>
          <a:solidFill>
            <a:srgbClr val="EE7C15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Rectangle 8"/>
          <p:cNvSpPr/>
          <p:nvPr/>
        </p:nvSpPr>
        <p:spPr bwMode="auto">
          <a:xfrm>
            <a:off x="6096744" y="1311548"/>
            <a:ext cx="2742968" cy="33455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米奇缤纷乐园</a:t>
            </a:r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4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多功能抱枕被</a:t>
            </a:r>
            <a:r>
              <a:rPr lang="zh-CN" altLang="en-US" sz="16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</a:p>
          <a:p>
            <a:pPr algn="l"/>
            <a:r>
              <a:rPr lang="en-US" altLang="zh-CN" sz="16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DSM-7307</a:t>
            </a:r>
          </a:p>
          <a:p>
            <a:pPr algn="l"/>
            <a:endParaRPr lang="en-US" altLang="zh-CN" sz="1600" dirty="0" smtClean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市场参考价格：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188.00</a:t>
            </a: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批发价：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58.00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42×43cm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产品展开尺寸：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140×100cm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材质：春亚纺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+PP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棉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20pcs/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抱枕保暖被两用，填充饱满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超柔面料，枕靠舒适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04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Words>54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618</cp:revision>
  <dcterms:created xsi:type="dcterms:W3CDTF">2016-12-01T07:26:00Z</dcterms:created>
  <dcterms:modified xsi:type="dcterms:W3CDTF">2018-02-09T08:48:56Z</dcterms:modified>
</cp:coreProperties>
</file>