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8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"/>
          <p:cNvPicPr>
            <a:picLocks noChangeAspect="1" noChangeArrowheads="1"/>
          </p:cNvPicPr>
          <p:nvPr/>
        </p:nvPicPr>
        <p:blipFill>
          <a:blip r:embed="rId2" cstate="print"/>
          <a:srcRect l="49733" t="4633" r="734" b="33750"/>
          <a:stretch>
            <a:fillRect/>
          </a:stretch>
        </p:blipFill>
        <p:spPr bwMode="auto">
          <a:xfrm>
            <a:off x="3632150" y="-1"/>
            <a:ext cx="5511850" cy="68580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1" name="Rectangle 2"/>
          <p:cNvSpPr/>
          <p:nvPr/>
        </p:nvSpPr>
        <p:spPr bwMode="auto">
          <a:xfrm>
            <a:off x="0" y="-8930"/>
            <a:ext cx="3632150" cy="6866930"/>
          </a:xfrm>
          <a:prstGeom prst="rect">
            <a:avLst/>
          </a:prstGeom>
          <a:solidFill>
            <a:srgbClr val="EE7C15"/>
          </a:solidFill>
          <a:ln w="12700">
            <a:noFill/>
            <a:miter lim="800000"/>
          </a:ln>
        </p:spPr>
        <p:txBody>
          <a:bodyPr lIns="0" tIns="0" rIns="0" bIns="0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" name="Rectangle 8"/>
          <p:cNvSpPr/>
          <p:nvPr/>
        </p:nvSpPr>
        <p:spPr bwMode="auto">
          <a:xfrm>
            <a:off x="584894" y="1311548"/>
            <a:ext cx="2742968" cy="309931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zh-CN" altLang="en-US" sz="1500" dirty="0" smtClean="0">
                <a:solidFill>
                  <a:srgbClr val="FEFEFE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米奇缤纷乐园</a:t>
            </a:r>
            <a:r>
              <a:rPr lang="en-US" altLang="zh-CN" sz="1500" dirty="0" smtClean="0">
                <a:solidFill>
                  <a:srgbClr val="FEFEFE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</a:t>
            </a:r>
            <a:r>
              <a:rPr lang="zh-CN" altLang="en-US" sz="1600" dirty="0" smtClean="0">
                <a:solidFill>
                  <a:srgbClr val="FEFEFE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汽车头枕 </a:t>
            </a:r>
            <a:r>
              <a:rPr lang="zh-CN" altLang="en-US" dirty="0" smtClean="0">
                <a:solidFill>
                  <a:srgbClr val="FEFEFE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</a:p>
          <a:p>
            <a:pPr algn="l"/>
            <a:r>
              <a:rPr lang="en-US" altLang="zh-CN" dirty="0" smtClean="0">
                <a:solidFill>
                  <a:srgbClr val="FEFEFE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DSM-7308</a:t>
            </a:r>
          </a:p>
          <a:p>
            <a:pPr algn="l"/>
            <a:endParaRPr lang="en-US" altLang="zh-CN" dirty="0" smtClean="0">
              <a:solidFill>
                <a:srgbClr val="FEFEFE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5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市场参考价格：</a:t>
            </a:r>
            <a:r>
              <a:rPr lang="en-US" altLang="zh-CN" sz="15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58.00</a:t>
            </a:r>
          </a:p>
          <a:p>
            <a:pPr algn="l">
              <a:lnSpc>
                <a:spcPct val="150000"/>
              </a:lnSpc>
            </a:pPr>
            <a:r>
              <a:rPr lang="zh-CN" altLang="en-US" sz="15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批发价：</a:t>
            </a:r>
            <a:r>
              <a:rPr lang="en-US" altLang="zh-CN" sz="15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32.00</a:t>
            </a:r>
            <a:endParaRPr lang="en-US" altLang="zh-CN" sz="15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规格：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30×20cm </a:t>
            </a:r>
          </a:p>
          <a:p>
            <a:pPr algn="l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材质：春亚纺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+PP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棉</a:t>
            </a:r>
          </a:p>
          <a:p>
            <a:pPr algn="l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装箱明细：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18pcs/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箱</a:t>
            </a:r>
            <a:endParaRPr lang="en-US" altLang="zh-CN" sz="11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11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抱枕保暖被两用，填充饱满</a:t>
            </a:r>
          </a:p>
          <a:p>
            <a:pPr algn="l">
              <a:lnSpc>
                <a:spcPct val="12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超柔面料，枕靠舒适</a:t>
            </a:r>
          </a:p>
        </p:txBody>
      </p:sp>
    </p:spTree>
    <p:extLst>
      <p:ext uri="{BB962C8B-B14F-4D97-AF65-F5344CB8AC3E}">
        <p14:creationId xmlns:p14="http://schemas.microsoft.com/office/powerpoint/2010/main" val="2981262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4924</TotalTime>
  <Words>48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619</cp:revision>
  <dcterms:created xsi:type="dcterms:W3CDTF">2016-12-01T07:26:00Z</dcterms:created>
  <dcterms:modified xsi:type="dcterms:W3CDTF">2018-02-09T08:49:06Z</dcterms:modified>
</cp:coreProperties>
</file>