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8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256" y="-751210"/>
            <a:ext cx="6096744" cy="729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387" name="AutoShape 2"/>
          <p:cNvSpPr/>
          <p:nvPr/>
        </p:nvSpPr>
        <p:spPr bwMode="auto">
          <a:xfrm>
            <a:off x="4208116" y="2019226"/>
            <a:ext cx="1195462" cy="446484"/>
          </a:xfrm>
          <a:custGeom>
            <a:avLst/>
            <a:gdLst>
              <a:gd name="T0" fmla="*/ 66908702 w 21601"/>
              <a:gd name="T1" fmla="*/ 16136218 h 16428"/>
              <a:gd name="T2" fmla="*/ 0 60000 65536"/>
              <a:gd name="T3" fmla="*/ 0 w 21601"/>
              <a:gd name="T4" fmla="*/ 0 h 16428"/>
              <a:gd name="T5" fmla="*/ 21601 w 21601"/>
              <a:gd name="T6" fmla="*/ 16428 h 16428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21601" h="16428">
                <a:moveTo>
                  <a:pt x="600" y="0"/>
                </a:moveTo>
                <a:cubicBezTo>
                  <a:pt x="269" y="0"/>
                  <a:pt x="0" y="548"/>
                  <a:pt x="0" y="1222"/>
                </a:cubicBezTo>
                <a:lnTo>
                  <a:pt x="0" y="15204"/>
                </a:lnTo>
                <a:cubicBezTo>
                  <a:pt x="0" y="15878"/>
                  <a:pt x="269" y="16426"/>
                  <a:pt x="600" y="16426"/>
                </a:cubicBezTo>
                <a:lnTo>
                  <a:pt x="9620" y="16426"/>
                </a:lnTo>
                <a:lnTo>
                  <a:pt x="10815" y="21600"/>
                </a:lnTo>
                <a:lnTo>
                  <a:pt x="12010" y="16426"/>
                </a:lnTo>
                <a:lnTo>
                  <a:pt x="21000" y="16426"/>
                </a:lnTo>
                <a:cubicBezTo>
                  <a:pt x="21331" y="16426"/>
                  <a:pt x="21600" y="15878"/>
                  <a:pt x="21600" y="15204"/>
                </a:cubicBezTo>
                <a:lnTo>
                  <a:pt x="21600" y="1222"/>
                </a:lnTo>
                <a:cubicBezTo>
                  <a:pt x="21600" y="548"/>
                  <a:pt x="21331" y="0"/>
                  <a:pt x="21000" y="0"/>
                </a:cubicBezTo>
                <a:lnTo>
                  <a:pt x="600" y="0"/>
                </a:lnTo>
                <a:close/>
                <a:moveTo>
                  <a:pt x="600" y="0"/>
                </a:moveTo>
              </a:path>
            </a:pathLst>
          </a:custGeom>
          <a:solidFill>
            <a:srgbClr val="EE7C15"/>
          </a:solidFill>
          <a:ln w="12700">
            <a:noFill/>
            <a:miter lim="800000"/>
          </a:ln>
        </p:spPr>
        <p:txBody>
          <a:bodyPr lIns="0" tIns="0" rIns="0" bIns="0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/>
          <p:nvPr/>
        </p:nvSpPr>
        <p:spPr bwMode="auto">
          <a:xfrm>
            <a:off x="-8929" y="0"/>
            <a:ext cx="3632150" cy="6858000"/>
          </a:xfrm>
          <a:prstGeom prst="rect">
            <a:avLst/>
          </a:prstGeom>
          <a:solidFill>
            <a:srgbClr val="EE7C15"/>
          </a:solidFill>
          <a:ln w="12700">
            <a:noFill/>
            <a:miter lim="800000"/>
          </a:ln>
        </p:spPr>
        <p:txBody>
          <a:bodyPr lIns="0" tIns="0" rIns="0" bIns="0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6397" name="Picture 12"/>
          <p:cNvPicPr>
            <a:picLocks noChangeAspect="1" noChangeArrowheads="1"/>
          </p:cNvPicPr>
          <p:nvPr/>
        </p:nvPicPr>
        <p:blipFill>
          <a:blip r:embed="rId3"/>
          <a:srcRect r="52094"/>
          <a:stretch>
            <a:fillRect/>
          </a:stretch>
        </p:blipFill>
        <p:spPr bwMode="auto">
          <a:xfrm>
            <a:off x="4332016" y="2102942"/>
            <a:ext cx="1033611" cy="418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400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6959" y="164084"/>
            <a:ext cx="1264667" cy="1264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" name="Rectangle 8"/>
          <p:cNvSpPr/>
          <p:nvPr/>
        </p:nvSpPr>
        <p:spPr bwMode="auto">
          <a:xfrm>
            <a:off x="575965" y="1311548"/>
            <a:ext cx="2542363" cy="341785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zh-CN" altLang="en-US" sz="15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米奇缤纷乐园</a:t>
            </a:r>
            <a:r>
              <a:rPr lang="en-US" altLang="zh-CN" sz="15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15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双层餐桶组</a:t>
            </a:r>
          </a:p>
          <a:p>
            <a:pPr algn="l"/>
            <a:r>
              <a:rPr lang="en-US" altLang="zh-CN" sz="15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DSM-1615</a:t>
            </a:r>
          </a:p>
          <a:p>
            <a:pPr algn="l"/>
            <a:endParaRPr lang="en-US" altLang="zh-CN" sz="1500" dirty="0" smtClean="0">
              <a:solidFill>
                <a:srgbClr val="FEFEF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市场</a:t>
            </a:r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参考价格</a:t>
            </a:r>
            <a:r>
              <a:rPr lang="zh-CN" altLang="en-US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158.00</a:t>
            </a:r>
          </a:p>
          <a:p>
            <a:pPr algn="l">
              <a:lnSpc>
                <a:spcPct val="150000"/>
              </a:lnSpc>
            </a:pPr>
            <a:r>
              <a:rPr lang="zh-CN" altLang="en-US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批发价：</a:t>
            </a: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45.00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规格：大：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9×9×10.5cm 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400mL</a:t>
            </a:r>
          </a:p>
          <a:p>
            <a:pPr algn="l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9×9×5cm 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180mL</a:t>
            </a:r>
          </a:p>
          <a:p>
            <a:pPr algn="l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材质：不锈钢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+PP</a:t>
            </a:r>
          </a:p>
          <a:p>
            <a:pPr algn="l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24pcs/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1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双层结构密封罐，满足不同储存需求；</a:t>
            </a: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独特密封气孔设计，密封开盖更方便；</a:t>
            </a: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体积小巧，方便外出携带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21607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</TotalTime>
  <Words>70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620</cp:revision>
  <dcterms:created xsi:type="dcterms:W3CDTF">2016-12-01T07:26:00Z</dcterms:created>
  <dcterms:modified xsi:type="dcterms:W3CDTF">2018-02-09T08:49:16Z</dcterms:modified>
</cp:coreProperties>
</file>