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2406" y="757907"/>
            <a:ext cx="7401594" cy="6098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411" name="Rectangle 2"/>
          <p:cNvSpPr/>
          <p:nvPr/>
        </p:nvSpPr>
        <p:spPr bwMode="auto">
          <a:xfrm>
            <a:off x="-8929" y="0"/>
            <a:ext cx="3632150" cy="6858000"/>
          </a:xfrm>
          <a:prstGeom prst="rect">
            <a:avLst/>
          </a:prstGeom>
          <a:solidFill>
            <a:srgbClr val="EE7C15"/>
          </a:solidFill>
          <a:ln w="12700">
            <a:noFill/>
            <a:miter lim="800000"/>
          </a:ln>
        </p:spPr>
        <p:txBody>
          <a:bodyPr lIns="0" tIns="0" rIns="0" bIns="0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742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559" y="253381"/>
            <a:ext cx="1265783" cy="1251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" name="Rectangle 8"/>
          <p:cNvSpPr/>
          <p:nvPr/>
        </p:nvSpPr>
        <p:spPr bwMode="auto">
          <a:xfrm>
            <a:off x="575965" y="1311548"/>
            <a:ext cx="2742968" cy="316394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米奇缤纷乐园</a:t>
            </a:r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便当三件套</a:t>
            </a:r>
          </a:p>
          <a:p>
            <a:pPr algn="l"/>
            <a:r>
              <a:rPr lang="en-US" altLang="zh-CN" sz="1500" dirty="0" smtClean="0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DSM-3101</a:t>
            </a:r>
          </a:p>
          <a:p>
            <a:pPr algn="l"/>
            <a:endParaRPr lang="en-US" altLang="zh-CN" sz="1500" dirty="0" smtClean="0">
              <a:solidFill>
                <a:srgbClr val="FEFEF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市场参考价格：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155.00</a:t>
            </a:r>
          </a:p>
          <a:p>
            <a:pPr algn="l">
              <a:lnSpc>
                <a:spcPct val="150000"/>
              </a:lnSpc>
            </a:pP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批发价：</a:t>
            </a:r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38.00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13×12×7cm  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350mL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材质：耐热玻璃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+PP</a:t>
            </a:r>
          </a:p>
          <a:p>
            <a:pPr algn="l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食品级材质，使用安全；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耐热玻璃材质，加热冷藏皆可；</a:t>
            </a:r>
          </a:p>
          <a:p>
            <a:pPr algn="l">
              <a:lnSpc>
                <a:spcPct val="12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独特盖子设计，让容量变得更大</a:t>
            </a:r>
          </a:p>
        </p:txBody>
      </p:sp>
    </p:spTree>
    <p:extLst>
      <p:ext uri="{BB962C8B-B14F-4D97-AF65-F5344CB8AC3E}">
        <p14:creationId xmlns:p14="http://schemas.microsoft.com/office/powerpoint/2010/main" val="181133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60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621</cp:revision>
  <dcterms:created xsi:type="dcterms:W3CDTF">2016-12-01T07:26:00Z</dcterms:created>
  <dcterms:modified xsi:type="dcterms:W3CDTF">2018-02-09T08:49:37Z</dcterms:modified>
</cp:coreProperties>
</file>