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7" descr="D:\My Documents\Tencent Files\1302978861\FileRecv\DSM-31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3768" y="1447787"/>
            <a:ext cx="6424910" cy="49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/>
          <p:nvPr/>
        </p:nvSpPr>
        <p:spPr bwMode="auto">
          <a:xfrm>
            <a:off x="-8929" y="-8930"/>
            <a:ext cx="3632150" cy="6866930"/>
          </a:xfrm>
          <a:prstGeom prst="rect">
            <a:avLst/>
          </a:prstGeom>
          <a:solidFill>
            <a:srgbClr val="EE7C15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Rectangle 8"/>
          <p:cNvSpPr/>
          <p:nvPr/>
        </p:nvSpPr>
        <p:spPr bwMode="auto">
          <a:xfrm>
            <a:off x="575965" y="1311548"/>
            <a:ext cx="2742968" cy="370255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米奇缤纷乐园</a:t>
            </a:r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4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保鲜盒两件套</a:t>
            </a:r>
          </a:p>
          <a:p>
            <a:pPr algn="l"/>
            <a:r>
              <a:rPr lang="en-US" altLang="zh-CN" sz="16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DSM-3102</a:t>
            </a:r>
          </a:p>
          <a:p>
            <a:pPr algn="l"/>
            <a:endParaRPr lang="en-US" altLang="zh-CN" sz="1600" dirty="0" smtClean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市场参考价格：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128.00</a:t>
            </a: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批发价：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31.00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规格：小圆：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13×12×7cm 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350mL</a:t>
            </a:r>
          </a:p>
          <a:p>
            <a:pPr algn="l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小方：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14.5×9.5×7cm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350mL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材质：耐热玻璃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+PP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食品级材质，使用安全；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耐热玻璃材质，加热冷藏皆可；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独特盖子设计，让容量变得更大</a:t>
            </a:r>
          </a:p>
        </p:txBody>
      </p:sp>
    </p:spTree>
    <p:extLst>
      <p:ext uri="{BB962C8B-B14F-4D97-AF65-F5344CB8AC3E}">
        <p14:creationId xmlns:p14="http://schemas.microsoft.com/office/powerpoint/2010/main" val="313344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71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622</cp:revision>
  <dcterms:created xsi:type="dcterms:W3CDTF">2016-12-01T07:26:00Z</dcterms:created>
  <dcterms:modified xsi:type="dcterms:W3CDTF">2018-02-09T08:49:47Z</dcterms:modified>
</cp:coreProperties>
</file>