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8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7391" t="23965" r="28331" b="12224"/>
          <a:stretch>
            <a:fillRect/>
          </a:stretch>
        </p:blipFill>
        <p:spPr bwMode="auto">
          <a:xfrm>
            <a:off x="3603728" y="0"/>
            <a:ext cx="55402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hape 66"/>
          <p:cNvSpPr/>
          <p:nvPr/>
        </p:nvSpPr>
        <p:spPr>
          <a:xfrm>
            <a:off x="-10094" y="0"/>
            <a:ext cx="3613822" cy="6861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8" name="Shape 67"/>
          <p:cNvSpPr/>
          <p:nvPr/>
        </p:nvSpPr>
        <p:spPr>
          <a:xfrm>
            <a:off x="328040" y="1885071"/>
            <a:ext cx="2785376" cy="279307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米奇万花筒真空保温杯</a:t>
            </a:r>
          </a:p>
          <a:p>
            <a:pPr lvl="0" algn="l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 algn="l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DSM-1429(N)</a:t>
            </a:r>
            <a:endParaRPr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 algn="l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 algn="l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28.00</a:t>
            </a:r>
          </a:p>
          <a:p>
            <a:pPr lvl="0" algn="l">
              <a:lnSpc>
                <a:spcPct val="150000"/>
              </a:lnSpc>
            </a:pP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6.8×6.8×16.7cm   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:400mL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材质：不锈钢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40pcs/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8965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33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623</cp:revision>
  <dcterms:created xsi:type="dcterms:W3CDTF">2016-12-01T07:26:00Z</dcterms:created>
  <dcterms:modified xsi:type="dcterms:W3CDTF">2018-02-09T08:49:57Z</dcterms:modified>
</cp:coreProperties>
</file>