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9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8" name="image189.jpeg" descr="DSM-1361保温杯"/>
          <p:cNvPicPr/>
          <p:nvPr/>
        </p:nvPicPr>
        <p:blipFill>
          <a:blip r:embed="rId2"/>
          <a:stretch>
            <a:fillRect/>
          </a:stretch>
        </p:blipFill>
        <p:spPr>
          <a:xfrm>
            <a:off x="3744036" y="1673961"/>
            <a:ext cx="4879609" cy="46656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Shape 1270"/>
          <p:cNvSpPr/>
          <p:nvPr/>
        </p:nvSpPr>
        <p:spPr>
          <a:xfrm>
            <a:off x="1003599" y="1673961"/>
            <a:ext cx="3387723" cy="309212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zh-CN" altLang="en-US" sz="2000" dirty="0" smtClean="0">
                <a:solidFill>
                  <a:srgbClr val="C67838"/>
                </a:solidFill>
                <a:latin typeface="黑体" pitchFamily="49" charset="-122"/>
                <a:ea typeface="黑体" pitchFamily="49" charset="-122"/>
              </a:rPr>
              <a:t>米奇合家欢隔热杯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lang="en-US" sz="1400" dirty="0" smtClean="0">
              <a:solidFill>
                <a:srgbClr val="535353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98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21.00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型号：DSM-1361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材质：PS+不锈钢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规格：13.5×14×10.2Cm  450ML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装箱明细：36pcs/箱</a:t>
            </a:r>
          </a:p>
        </p:txBody>
      </p:sp>
      <p:pic>
        <p:nvPicPr>
          <p:cNvPr id="1271" name="image145.png" descr="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25789" y="28878"/>
            <a:ext cx="1564091" cy="1132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" name="图片 7" descr="3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012743" y="5184039"/>
            <a:ext cx="1022789" cy="1022789"/>
          </a:xfrm>
          <a:prstGeom prst="rect">
            <a:avLst/>
          </a:prstGeom>
        </p:spPr>
      </p:pic>
      <p:pic>
        <p:nvPicPr>
          <p:cNvPr id="9" name="图片 8" descr="长4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2138984" y="5174895"/>
            <a:ext cx="1042213" cy="10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599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4925</TotalTime>
  <Words>28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624</cp:revision>
  <dcterms:created xsi:type="dcterms:W3CDTF">2016-12-01T07:26:00Z</dcterms:created>
  <dcterms:modified xsi:type="dcterms:W3CDTF">2018-02-09T08:50:06Z</dcterms:modified>
</cp:coreProperties>
</file>