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百得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5719445" y="4065905"/>
            <a:ext cx="3079750" cy="26206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499.00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315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ORB48PM-A9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（曜石红）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ORB48EB-A9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（冰晶蓝）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球形无绳吸尘器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18×18×18cm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质：外部为工程塑料，内部电机为金属材质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紧凑设计，手掌大小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管嘴和手柄收放自如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多功能清洁附件，全方位清洁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半透明的积尘仓门，可以看见积尘仓内灰尘并及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时理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·360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度充电底座，可充电及陈列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1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Words>93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476</cp:revision>
  <dcterms:created xsi:type="dcterms:W3CDTF">2016-12-01T07:26:00Z</dcterms:created>
  <dcterms:modified xsi:type="dcterms:W3CDTF">2018-02-09T07:27:16Z</dcterms:modified>
</cp:coreProperties>
</file>