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11881" y="126116"/>
            <a:ext cx="3144926" cy="800922"/>
            <a:chOff x="407578" y="126116"/>
            <a:chExt cx="3144926" cy="800922"/>
          </a:xfrm>
        </p:grpSpPr>
        <p:pic>
          <p:nvPicPr>
            <p:cNvPr id="15" name="图片 14" descr="IMG_8172.JPG"/>
            <p:cNvPicPr>
              <a:picLocks noChangeAspect="1"/>
            </p:cNvPicPr>
            <p:nvPr/>
          </p:nvPicPr>
          <p:blipFill>
            <a:blip r:embed="rId2"/>
            <a:srcRect b="50000"/>
            <a:stretch>
              <a:fillRect/>
            </a:stretch>
          </p:blipFill>
          <p:spPr>
            <a:xfrm>
              <a:off x="407578" y="168648"/>
              <a:ext cx="1572463" cy="758390"/>
            </a:xfrm>
            <a:prstGeom prst="rect">
              <a:avLst/>
            </a:prstGeom>
          </p:spPr>
        </p:pic>
        <p:pic>
          <p:nvPicPr>
            <p:cNvPr id="16" name="图片 15" descr="IMG_8172.JPG"/>
            <p:cNvPicPr>
              <a:picLocks noChangeAspect="1"/>
            </p:cNvPicPr>
            <p:nvPr/>
          </p:nvPicPr>
          <p:blipFill>
            <a:blip r:embed="rId2"/>
            <a:srcRect t="50000"/>
            <a:stretch>
              <a:fillRect/>
            </a:stretch>
          </p:blipFill>
          <p:spPr>
            <a:xfrm>
              <a:off x="1980041" y="126116"/>
              <a:ext cx="1572463" cy="758390"/>
            </a:xfrm>
            <a:prstGeom prst="rect">
              <a:avLst/>
            </a:prstGeom>
          </p:spPr>
        </p:pic>
      </p:grpSp>
      <p:pic>
        <p:nvPicPr>
          <p:cNvPr id="65" name="IMG_8363.jpg"/>
          <p:cNvPicPr/>
          <p:nvPr/>
        </p:nvPicPr>
        <p:blipFill>
          <a:blip r:embed="rId3" cstate="print"/>
          <a:srcRect t="2155" b="328"/>
          <a:stretch>
            <a:fillRect/>
          </a:stretch>
        </p:blipFill>
        <p:spPr>
          <a:xfrm>
            <a:off x="3553483" y="126116"/>
            <a:ext cx="5590517" cy="6731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E5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3737" y="1201863"/>
            <a:ext cx="2913616" cy="38087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84922"/>
                </a:solidFill>
              </a:rPr>
              <a:t>米奇缤纷乐园真空保温杯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DSM-BE006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118.00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容量：300ml                       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6×6×19cm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经典造型，简约时尚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真空保温</a:t>
            </a:r>
          </a:p>
        </p:txBody>
      </p:sp>
      <p:pic>
        <p:nvPicPr>
          <p:cNvPr id="11" name="图片 10" descr="IMG_8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271" y="4802849"/>
            <a:ext cx="2786050" cy="20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47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625</cp:revision>
  <dcterms:created xsi:type="dcterms:W3CDTF">2016-12-01T07:26:00Z</dcterms:created>
  <dcterms:modified xsi:type="dcterms:W3CDTF">2018-02-09T08:50:20Z</dcterms:modified>
</cp:coreProperties>
</file>