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9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245"/>
          <p:cNvSpPr/>
          <p:nvPr/>
        </p:nvSpPr>
        <p:spPr>
          <a:xfrm>
            <a:off x="0" y="0"/>
            <a:ext cx="3613822" cy="6872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7978" y="-10731"/>
            <a:ext cx="5546022" cy="687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hape 86"/>
          <p:cNvSpPr/>
          <p:nvPr/>
        </p:nvSpPr>
        <p:spPr>
          <a:xfrm>
            <a:off x="407183" y="1026942"/>
            <a:ext cx="2821285" cy="41242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米奇缤纷乐园</a:t>
            </a:r>
          </a:p>
          <a:p>
            <a:pPr lvl="0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畅饮杯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 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DSM-1566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58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13.00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9.5×9.5×22.5cm  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650mL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AS+PP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48pcs/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直饮杯嘴设计，饮用方便。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内置榨汁器功能，轻松制作果汁。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中间速冻条，快速享用冰霜原味果汁。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食品级材质，通过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QS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安全认证，使用更放心。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9" name="图片 8" descr="IMG_8070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1356402" y="5341024"/>
            <a:ext cx="894355" cy="900427"/>
          </a:xfrm>
          <a:prstGeom prst="rect">
            <a:avLst/>
          </a:prstGeom>
        </p:spPr>
      </p:pic>
      <p:pic>
        <p:nvPicPr>
          <p:cNvPr id="10" name="图片 9" descr="IMG_8079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376923" y="5341024"/>
            <a:ext cx="924615" cy="900427"/>
          </a:xfrm>
          <a:prstGeom prst="rect">
            <a:avLst/>
          </a:prstGeom>
        </p:spPr>
      </p:pic>
      <p:pic>
        <p:nvPicPr>
          <p:cNvPr id="11" name="图片 10" descr="IMG_8066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2324391" y="5341024"/>
            <a:ext cx="874700" cy="9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222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4925</TotalTime>
  <Words>75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626</cp:revision>
  <dcterms:created xsi:type="dcterms:W3CDTF">2016-12-01T07:26:00Z</dcterms:created>
  <dcterms:modified xsi:type="dcterms:W3CDTF">2018-02-09T08:50:37Z</dcterms:modified>
</cp:coreProperties>
</file>