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9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Shape 1084"/>
          <p:cNvSpPr/>
          <p:nvPr/>
        </p:nvSpPr>
        <p:spPr>
          <a:xfrm>
            <a:off x="6183867" y="-7071"/>
            <a:ext cx="2962421" cy="6872142"/>
          </a:xfrm>
          <a:prstGeom prst="rect">
            <a:avLst/>
          </a:prstGeom>
          <a:solidFill>
            <a:srgbClr val="F7964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1085" name="image145.png" descr="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16826" y="-3126"/>
            <a:ext cx="1564091" cy="1132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86" name="image146.png" descr="C:\Users\Administrator\Desktop\DSC_1880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3646730" y="547013"/>
            <a:ext cx="3251859" cy="5751680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  <p:sp>
        <p:nvSpPr>
          <p:cNvPr id="1089" name="Shape 1089"/>
          <p:cNvSpPr/>
          <p:nvPr/>
        </p:nvSpPr>
        <p:spPr>
          <a:xfrm>
            <a:off x="481305" y="1412227"/>
            <a:ext cx="2643207" cy="50465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0"/>
            <a:r>
              <a:rPr lang="zh-CN" altLang="en-US" sz="2000" b="1" dirty="0" smtClean="0">
                <a:solidFill>
                  <a:srgbClr val="C0504D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米奇</a:t>
            </a:r>
          </a:p>
          <a:p>
            <a:pPr lvl="0"/>
            <a:r>
              <a:rPr lang="zh-CN" altLang="en-US" sz="2000" b="1" dirty="0" smtClean="0">
                <a:solidFill>
                  <a:srgbClr val="C0504D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乐满氛真空保温瓶</a:t>
            </a:r>
          </a:p>
          <a:p>
            <a:pPr lvl="0">
              <a:spcBef>
                <a:spcPts val="800"/>
              </a:spcBef>
            </a:pPr>
            <a:endParaRPr lang="en-US" altLang="zh-CN" sz="1100" dirty="0" smtClean="0">
              <a:solidFill>
                <a:srgbClr val="535353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spcBef>
                <a:spcPts val="800"/>
              </a:spcBef>
            </a:pP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市场参考价：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175.00</a:t>
            </a:r>
            <a:endParaRPr lang="zh-CN" altLang="en-US" sz="1200" b="1" dirty="0" smtClean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>
              <a:spcBef>
                <a:spcPts val="800"/>
              </a:spcBef>
            </a:pP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批发价：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 37.00</a:t>
            </a:r>
            <a:endParaRPr lang="zh-CN" altLang="en-US" sz="1200" b="1" dirty="0" smtClean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endParaRPr lang="en-US" sz="1200" b="1" dirty="0" smtClean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2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产品型号</a:t>
            </a:r>
            <a:r>
              <a:rPr sz="12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：DSM-1439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材质：PP+不锈钢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容量：500ml                        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产品尺寸：6.8×6.8×24.5cm 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装箱数：28pcs/</a:t>
            </a:r>
            <a:r>
              <a:rPr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箱</a:t>
            </a:r>
            <a:endParaRPr lang="en-US" sz="1100" b="1" dirty="0" smtClean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endParaRPr lang="en-US" sz="1100" b="1" dirty="0" smtClean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lang="en-US" altLang="zh-CN"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1. </a:t>
            </a: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采用食品级材料，安全环保；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lang="en-US" altLang="zh-CN"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2. </a:t>
            </a: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双层优质不锈钢杯体，保温时长；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lang="en-US" altLang="zh-CN"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3. </a:t>
            </a: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密封弹跳内盖，安全出水；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lang="en-US" altLang="zh-CN"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4. </a:t>
            </a: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杯盖可当水杯，饮水更方便。</a:t>
            </a:r>
          </a:p>
        </p:txBody>
      </p:sp>
      <p:sp>
        <p:nvSpPr>
          <p:cNvPr id="1091" name="Shape 1091"/>
          <p:cNvSpPr/>
          <p:nvPr/>
        </p:nvSpPr>
        <p:spPr>
          <a:xfrm>
            <a:off x="7876555" y="6238761"/>
            <a:ext cx="690040" cy="635255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>
            <a:lvl1pPr>
              <a:defRPr sz="900">
                <a:solidFill>
                  <a:srgbClr val="716C5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716C54"/>
                </a:solidFill>
              </a:rPr>
              <a:t>赠随手携带保温杯套</a:t>
            </a:r>
          </a:p>
        </p:txBody>
      </p:sp>
      <p:pic>
        <p:nvPicPr>
          <p:cNvPr id="1092" name="image148.png" descr="E:\LMJ-JOB\WORK\2013\06\2013秋季ppt\照片\GID\米奇\照片\IMG_7351.png"/>
          <p:cNvPicPr/>
          <p:nvPr/>
        </p:nvPicPr>
        <p:blipFill>
          <a:blip r:embed="rId4" cstate="screen"/>
          <a:stretch>
            <a:fillRect/>
          </a:stretch>
        </p:blipFill>
        <p:spPr>
          <a:xfrm>
            <a:off x="7883940" y="4468970"/>
            <a:ext cx="828612" cy="1658853"/>
          </a:xfrm>
          <a:prstGeom prst="rect">
            <a:avLst/>
          </a:prstGeom>
          <a:ln w="12700">
            <a:solidFill>
              <a:srgbClr val="9A403E"/>
            </a:solidFill>
            <a:miter lim="400000"/>
            <a:headEnd/>
            <a:tailEnd/>
          </a:ln>
        </p:spPr>
      </p:pic>
      <p:sp>
        <p:nvSpPr>
          <p:cNvPr id="1093" name="Shape 1093"/>
          <p:cNvSpPr/>
          <p:nvPr/>
        </p:nvSpPr>
        <p:spPr>
          <a:xfrm>
            <a:off x="7850047" y="3504591"/>
            <a:ext cx="896398" cy="853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0" algn="just"/>
            <a:r>
              <a:rPr sz="900">
                <a:solidFill>
                  <a:srgbClr val="716C5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食品级PP双用盖，</a:t>
            </a:r>
            <a:r>
              <a:rPr sz="9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安全耐用，耐高温，抗老化性强，杯盖两用设计</a:t>
            </a:r>
          </a:p>
        </p:txBody>
      </p:sp>
      <p:pic>
        <p:nvPicPr>
          <p:cNvPr id="1094" name="image150.png" descr="E:\LMJ-JOB\WORK\2013\06\2013秋季ppt\照片\GID\米奇\照片\IMG_7357.png"/>
          <p:cNvPicPr/>
          <p:nvPr/>
        </p:nvPicPr>
        <p:blipFill>
          <a:blip r:embed="rId5" cstate="screen"/>
          <a:stretch>
            <a:fillRect/>
          </a:stretch>
        </p:blipFill>
        <p:spPr>
          <a:xfrm>
            <a:off x="7853236" y="2461061"/>
            <a:ext cx="890020" cy="937265"/>
          </a:xfrm>
          <a:prstGeom prst="rect">
            <a:avLst/>
          </a:prstGeom>
          <a:ln w="12700">
            <a:solidFill>
              <a:srgbClr val="9A403E"/>
            </a:solidFill>
            <a:miter lim="400000"/>
            <a:headEnd/>
            <a:tailEnd/>
          </a:ln>
        </p:spPr>
      </p:pic>
      <p:pic>
        <p:nvPicPr>
          <p:cNvPr id="1095" name="image152.jpg" descr="E:\LMJ-JOB\WORK\2013\06\2013秋季ppt\照片\GID\米奇\照片\IMG_7361.JPG"/>
          <p:cNvPicPr/>
          <p:nvPr/>
        </p:nvPicPr>
        <p:blipFill>
          <a:blip r:embed="rId6"/>
          <a:stretch>
            <a:fillRect/>
          </a:stretch>
        </p:blipFill>
        <p:spPr>
          <a:xfrm>
            <a:off x="7853236" y="298626"/>
            <a:ext cx="890020" cy="1186969"/>
          </a:xfrm>
          <a:prstGeom prst="rect">
            <a:avLst/>
          </a:prstGeom>
          <a:ln w="12700">
            <a:solidFill>
              <a:srgbClr val="9A403E"/>
            </a:solidFill>
            <a:miter lim="400000"/>
            <a:headEnd/>
            <a:tailEnd/>
          </a:ln>
        </p:spPr>
      </p:pic>
      <p:sp>
        <p:nvSpPr>
          <p:cNvPr id="1096" name="Shape 1096"/>
          <p:cNvSpPr/>
          <p:nvPr/>
        </p:nvSpPr>
        <p:spPr>
          <a:xfrm>
            <a:off x="7819005" y="1583093"/>
            <a:ext cx="958482" cy="853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0" algn="just"/>
            <a:r>
              <a:rPr sz="900">
                <a:solidFill>
                  <a:srgbClr val="716C5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优质不锈钢，</a:t>
            </a:r>
            <a:r>
              <a:rPr sz="9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采用304优质不锈钢，高真空隔热层，持久保温保冷。</a:t>
            </a:r>
          </a:p>
        </p:txBody>
      </p:sp>
    </p:spTree>
    <p:extLst>
      <p:ext uri="{BB962C8B-B14F-4D97-AF65-F5344CB8AC3E}">
        <p14:creationId xmlns:p14="http://schemas.microsoft.com/office/powerpoint/2010/main" val="512644038"/>
      </p:ext>
    </p:extLst>
  </p:cSld>
  <p:clrMapOvr>
    <a:masterClrMapping/>
  </p:clrMapOvr>
  <p:transition spd="slow">
    <p:push dir="r"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" grpId="0" bldLvl="0" animBg="1" advAuto="0"/>
    </p:bld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4925</TotalTime>
  <Words>99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627</cp:revision>
  <dcterms:created xsi:type="dcterms:W3CDTF">2016-12-01T07:26:00Z</dcterms:created>
  <dcterms:modified xsi:type="dcterms:W3CDTF">2018-02-09T08:50:50Z</dcterms:modified>
</cp:coreProperties>
</file>