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/>
        </p:nvSpPr>
        <p:spPr>
          <a:xfrm>
            <a:off x="4942251" y="987552"/>
            <a:ext cx="3286153" cy="480952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sz="2200" b="1" dirty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米奇万花筒随手瓶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dirty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36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10.00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dirty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型号：DSM-1565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 5.5×5.5×18.5cm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容量：280ml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材质：PP+</a:t>
            </a:r>
            <a:r>
              <a:rPr lang="zh-CN"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玻璃</a:t>
            </a: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+不锈钢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60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/箱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杯体采用优质玻璃，具有透明度高、耐磨、隔热耐热、不易碎裂等优点；晶莹剔透，清秀典雅，图案精美。完全密封口设计，更配有便携拎手，方便外出旅行，运动休闲携带使用。食品级玻璃材质制成，安全环保，品质保证。</a:t>
            </a:r>
          </a:p>
        </p:txBody>
      </p:sp>
      <p:pic>
        <p:nvPicPr>
          <p:cNvPr id="8" name="图片 7" descr="DSM-1560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179576" y="621792"/>
            <a:ext cx="2581488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31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60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628</cp:revision>
  <dcterms:created xsi:type="dcterms:W3CDTF">2016-12-01T07:26:00Z</dcterms:created>
  <dcterms:modified xsi:type="dcterms:W3CDTF">2018-02-09T08:50:59Z</dcterms:modified>
</cp:coreProperties>
</file>