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/>
        </p:nvSpPr>
        <p:spPr>
          <a:xfrm>
            <a:off x="5216104" y="879513"/>
            <a:ext cx="3286153" cy="30054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米奇剪纸随手杯</a:t>
            </a:r>
            <a:endParaRPr lang="en-US" altLang="zh-CN" sz="2200" b="1" dirty="0" smtClean="0">
              <a:solidFill>
                <a:srgbClr val="C67838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/>
            <a:r>
              <a:rPr sz="2200" b="1" dirty="0" smtClean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</a:t>
            </a:r>
            <a:r>
              <a:rPr lang="en-US" sz="2200" b="1" dirty="0" smtClean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DSM-1373</a:t>
            </a:r>
            <a:endParaRPr sz="2200" b="1" dirty="0">
              <a:solidFill>
                <a:srgbClr val="C67838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endParaRPr sz="11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</a:t>
            </a: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88</a:t>
            </a: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16.00</a:t>
            </a: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7.8×7.8×22cm   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450mL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AS+PP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24pcs/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箱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4880758" cy="632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856"/>
          <p:cNvGrpSpPr/>
          <p:nvPr/>
        </p:nvGrpSpPr>
        <p:grpSpPr>
          <a:xfrm>
            <a:off x="92925" y="6324215"/>
            <a:ext cx="9058097" cy="541793"/>
            <a:chOff x="0" y="0"/>
            <a:chExt cx="9058095" cy="541792"/>
          </a:xfrm>
        </p:grpSpPr>
        <p:sp>
          <p:nvSpPr>
            <p:cNvPr id="14" name="Shape 854"/>
            <p:cNvSpPr/>
            <p:nvPr/>
          </p:nvSpPr>
          <p:spPr>
            <a:xfrm>
              <a:off x="1345888" y="5514"/>
              <a:ext cx="7712208" cy="536279"/>
            </a:xfrm>
            <a:prstGeom prst="rect">
              <a:avLst/>
            </a:prstGeom>
            <a:solidFill>
              <a:srgbClr val="9A403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  <p:pic>
          <p:nvPicPr>
            <p:cNvPr id="15" name="image99.png"/>
            <p:cNvPicPr/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0" y="0"/>
              <a:ext cx="1293676" cy="47110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16" name="图片 15" descr="长2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5216104" y="3827780"/>
            <a:ext cx="1585385" cy="1397000"/>
          </a:xfrm>
          <a:prstGeom prst="rect">
            <a:avLst/>
          </a:prstGeom>
        </p:spPr>
      </p:pic>
      <p:pic>
        <p:nvPicPr>
          <p:cNvPr id="17" name="Picture 2" descr="\\server2\C PSD集中营\博品新网站照片整理\迪士尼\dsm-1373\新建文件夹\长1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884614" y="3827780"/>
            <a:ext cx="1864426" cy="139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58663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29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629</cp:revision>
  <dcterms:created xsi:type="dcterms:W3CDTF">2016-12-01T07:26:00Z</dcterms:created>
  <dcterms:modified xsi:type="dcterms:W3CDTF">2018-02-09T08:51:07Z</dcterms:modified>
</cp:coreProperties>
</file>