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854683" y="1547446"/>
            <a:ext cx="2643175" cy="26571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9A403E"/>
                </a:solidFill>
                <a:latin typeface="黑体" pitchFamily="49" charset="-122"/>
                <a:ea typeface="黑体" pitchFamily="49" charset="-122"/>
              </a:rPr>
              <a:t>迪士尼千鸟格隔热杯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1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</a:t>
            </a: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：DSM-1322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88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19.00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材质：PS+不锈钢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规格：13.1×8.5×12Cm  450ML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装箱明细：40pcs/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10" name="image117.jpg" descr="未命名.jpg"/>
          <p:cNvPicPr/>
          <p:nvPr/>
        </p:nvPicPr>
        <p:blipFill>
          <a:blip r:embed="rId2" cstate="screen"/>
          <a:stretch>
            <a:fillRect/>
          </a:stretch>
        </p:blipFill>
        <p:spPr>
          <a:xfrm>
            <a:off x="467011" y="429311"/>
            <a:ext cx="3151038" cy="5116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DSM-1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1348740"/>
            <a:ext cx="4869180" cy="43834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91540" y="4702810"/>
            <a:ext cx="2571115" cy="1273810"/>
            <a:chOff x="538" y="3216"/>
            <a:chExt cx="8817" cy="4368"/>
          </a:xfrm>
        </p:grpSpPr>
        <p:pic>
          <p:nvPicPr>
            <p:cNvPr id="3" name="图片 2" descr="未标题-1-0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5" y="3216"/>
              <a:ext cx="4310" cy="4368"/>
            </a:xfrm>
            <a:prstGeom prst="rect">
              <a:avLst/>
            </a:prstGeom>
          </p:spPr>
        </p:pic>
        <p:pic>
          <p:nvPicPr>
            <p:cNvPr id="4" name="图片 3" descr="未标题-1-0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" y="3216"/>
              <a:ext cx="4310" cy="4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3274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32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630</cp:revision>
  <dcterms:created xsi:type="dcterms:W3CDTF">2016-12-01T07:26:00Z</dcterms:created>
  <dcterms:modified xsi:type="dcterms:W3CDTF">2018-02-09T08:51:15Z</dcterms:modified>
</cp:coreProperties>
</file>