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97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6" name="image183.jpeg" descr="DSM-1343"/>
          <p:cNvPicPr/>
          <p:nvPr/>
        </p:nvPicPr>
        <p:blipFill>
          <a:blip r:embed="rId2"/>
          <a:stretch>
            <a:fillRect/>
          </a:stretch>
        </p:blipFill>
        <p:spPr>
          <a:xfrm>
            <a:off x="5035005" y="812461"/>
            <a:ext cx="2966021" cy="533713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29" name="image145.png" descr="2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325789" y="28878"/>
            <a:ext cx="1564091" cy="113221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28" name="Shape 1228"/>
          <p:cNvSpPr/>
          <p:nvPr/>
        </p:nvSpPr>
        <p:spPr>
          <a:xfrm>
            <a:off x="1114439" y="1485221"/>
            <a:ext cx="2535225" cy="337938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lnSpc>
                <a:spcPct val="120000"/>
              </a:lnSpc>
              <a:spcBef>
                <a:spcPts val="800"/>
              </a:spcBef>
            </a:pPr>
            <a:r>
              <a:rPr lang="zh-CN" altLang="en-US" sz="2000" dirty="0" smtClean="0">
                <a:solidFill>
                  <a:srgbClr val="C67838"/>
                </a:solidFill>
              </a:rPr>
              <a:t>火红米奇曲线真空瓶</a:t>
            </a:r>
          </a:p>
          <a:p>
            <a:pPr lvl="0">
              <a:lnSpc>
                <a:spcPct val="120000"/>
              </a:lnSpc>
              <a:spcBef>
                <a:spcPts val="800"/>
              </a:spcBef>
            </a:pPr>
            <a:endParaRPr lang="en-US" sz="1000" dirty="0" smtClean="0">
              <a:solidFill>
                <a:srgbClr val="535353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 lvl="0">
              <a:lnSpc>
                <a:spcPct val="120000"/>
              </a:lnSpc>
              <a:spcBef>
                <a:spcPts val="800"/>
              </a:spcBef>
            </a:pPr>
            <a:r>
              <a:rPr sz="14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市场参考价：</a:t>
            </a:r>
            <a:r>
              <a:rPr lang="en-US" sz="14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158</a:t>
            </a:r>
            <a:r>
              <a:rPr sz="14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.00</a:t>
            </a:r>
            <a:endParaRPr sz="1400" b="1" dirty="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>
              <a:lnSpc>
                <a:spcPct val="120000"/>
              </a:lnSpc>
              <a:spcBef>
                <a:spcPts val="800"/>
              </a:spcBef>
            </a:pPr>
            <a:r>
              <a:rPr sz="1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批发价</a:t>
            </a:r>
            <a:r>
              <a:rPr sz="14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：</a:t>
            </a:r>
            <a:r>
              <a:rPr lang="en-US" sz="14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42.00</a:t>
            </a:r>
            <a:endParaRPr sz="1400" b="1" dirty="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 lvl="0">
              <a:lnSpc>
                <a:spcPct val="120000"/>
              </a:lnSpc>
              <a:spcBef>
                <a:spcPts val="800"/>
              </a:spcBef>
            </a:pPr>
            <a:endParaRPr sz="1100" b="1" dirty="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 lvl="0">
              <a:lnSpc>
                <a:spcPct val="120000"/>
              </a:lnSpc>
              <a:spcBef>
                <a:spcPts val="800"/>
              </a:spcBef>
            </a:pPr>
            <a:r>
              <a:rPr sz="12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型号：DSM-1343</a:t>
            </a:r>
          </a:p>
          <a:p>
            <a:pPr lvl="0">
              <a:lnSpc>
                <a:spcPct val="120000"/>
              </a:lnSpc>
              <a:spcBef>
                <a:spcPts val="800"/>
              </a:spcBef>
            </a:pPr>
            <a:r>
              <a:rPr sz="11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容量：500mL</a:t>
            </a:r>
          </a:p>
          <a:p>
            <a:pPr lvl="0">
              <a:lnSpc>
                <a:spcPct val="120000"/>
              </a:lnSpc>
              <a:spcBef>
                <a:spcPts val="800"/>
              </a:spcBef>
            </a:pPr>
            <a:r>
              <a:rPr sz="11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产品尺寸：</a:t>
            </a:r>
            <a:r>
              <a:rPr sz="11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8×8×2</a:t>
            </a:r>
            <a:r>
              <a:rPr lang="en-US" sz="11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7</a:t>
            </a:r>
            <a:r>
              <a:rPr sz="11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cm</a:t>
            </a:r>
            <a:endParaRPr sz="1100" b="1" dirty="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 lvl="0">
              <a:lnSpc>
                <a:spcPct val="120000"/>
              </a:lnSpc>
              <a:spcBef>
                <a:spcPts val="800"/>
              </a:spcBef>
            </a:pPr>
            <a:r>
              <a:rPr sz="11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材质：</a:t>
            </a:r>
            <a:r>
              <a:rPr sz="11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不锈钢</a:t>
            </a:r>
            <a:r>
              <a:rPr lang="en-US" sz="11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+PP</a:t>
            </a:r>
            <a:r>
              <a:rPr sz="11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                        </a:t>
            </a:r>
            <a:endParaRPr sz="1100" b="1" dirty="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 lvl="0">
              <a:lnSpc>
                <a:spcPct val="120000"/>
              </a:lnSpc>
              <a:spcBef>
                <a:spcPts val="800"/>
              </a:spcBef>
            </a:pPr>
            <a:r>
              <a:rPr sz="11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装箱明细：24pcs/箱</a:t>
            </a:r>
          </a:p>
        </p:txBody>
      </p:sp>
      <p:pic>
        <p:nvPicPr>
          <p:cNvPr id="9" name="图片 8" descr="3.jpg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1010160" y="4864608"/>
            <a:ext cx="1284984" cy="1284984"/>
          </a:xfrm>
          <a:prstGeom prst="rect">
            <a:avLst/>
          </a:prstGeom>
        </p:spPr>
      </p:pic>
      <p:pic>
        <p:nvPicPr>
          <p:cNvPr id="11" name="图片 10" descr="长5.jpg"/>
          <p:cNvPicPr>
            <a:picLocks noChangeAspect="1"/>
          </p:cNvPicPr>
          <p:nvPr/>
        </p:nvPicPr>
        <p:blipFill>
          <a:blip r:embed="rId5" cstate="screen"/>
          <a:srcRect/>
          <a:stretch>
            <a:fillRect/>
          </a:stretch>
        </p:blipFill>
        <p:spPr>
          <a:xfrm>
            <a:off x="2295144" y="4974336"/>
            <a:ext cx="1077107" cy="1060704"/>
          </a:xfrm>
          <a:prstGeom prst="rect">
            <a:avLst/>
          </a:prstGeom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92055" y="2501106"/>
            <a:ext cx="7429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94005948"/>
      </p:ext>
    </p:extLst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4926</TotalTime>
  <Words>33</Words>
  <Application>Microsoft Office PowerPoint</Application>
  <PresentationFormat>全屏显示(4:3)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631</cp:revision>
  <dcterms:created xsi:type="dcterms:W3CDTF">2016-12-01T07:26:00Z</dcterms:created>
  <dcterms:modified xsi:type="dcterms:W3CDTF">2018-02-09T08:51:25Z</dcterms:modified>
</cp:coreProperties>
</file>