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049" y="0"/>
            <a:ext cx="4584951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3" name="Shape 763"/>
          <p:cNvSpPr/>
          <p:nvPr/>
        </p:nvSpPr>
        <p:spPr>
          <a:xfrm>
            <a:off x="1512728" y="365760"/>
            <a:ext cx="2637241" cy="410881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665082"/>
                </a:solidFill>
                <a:latin typeface="黑体" pitchFamily="49" charset="-122"/>
                <a:ea typeface="黑体" pitchFamily="49" charset="-122"/>
              </a:rPr>
              <a:t>米奇璀璨运动瓶</a:t>
            </a:r>
          </a:p>
          <a:p>
            <a:pPr lvl="0">
              <a:lnSpc>
                <a:spcPct val="150000"/>
              </a:lnSpc>
            </a:pPr>
            <a:endParaRPr lang="en-US" sz="1400" dirty="0" smtClean="0">
              <a:solidFill>
                <a:srgbClr val="8064A2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38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9.00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型号：DSM-1438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规格：5.3×5.3×21.5cm   600mL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</a:t>
            </a: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装箱明细：64pcs/</a:t>
            </a: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</a:rPr>
              <a:t>密封口设计，方便携带；杯底可拆开后做杯盖使用，便捷卫生；杯口一键开启设计，方便单手使用。</a:t>
            </a:r>
            <a:endParaRPr sz="12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pic>
        <p:nvPicPr>
          <p:cNvPr id="11" name="图片 10" descr="长2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1478247" y="4653045"/>
            <a:ext cx="1407649" cy="140137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020" y="3893746"/>
            <a:ext cx="921387" cy="233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92.png" descr="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 rot="5400000">
            <a:off x="4338884" y="2052886"/>
            <a:ext cx="466727" cy="91435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533" name="Picture 5" descr="\\server2\C PSD集中营\博品新网站照片整理\迪士尼\DSM-1438\DSC_0817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953115" y="4653046"/>
            <a:ext cx="1605934" cy="1401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28841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4926</TotalTime>
  <Words>58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632</cp:revision>
  <dcterms:created xsi:type="dcterms:W3CDTF">2016-12-01T07:26:00Z</dcterms:created>
  <dcterms:modified xsi:type="dcterms:W3CDTF">2018-02-09T08:51:39Z</dcterms:modified>
</cp:coreProperties>
</file>