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-10094" y="-10731"/>
            <a:ext cx="3613822" cy="6872142"/>
          </a:xfrm>
          <a:prstGeom prst="rect">
            <a:avLst/>
          </a:prstGeom>
          <a:solidFill>
            <a:srgbClr val="B9BE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73041" y="715838"/>
            <a:ext cx="2057143" cy="398570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极简主义休闲杯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DSM-1564</a:t>
            </a: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000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容量：650ml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 PP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 8.5×8.5×23cm 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装箱数：48pcs/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食品级材质，安全健康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细网茶格设计，茶水更纯净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四面搭扣顶盖，密封不渗水</a:t>
            </a:r>
          </a:p>
        </p:txBody>
      </p:sp>
      <p:pic>
        <p:nvPicPr>
          <p:cNvPr id="270" name="image23.png" descr="C:\Users\Administrator\Desktop\PNG\12.png"/>
          <p:cNvPicPr/>
          <p:nvPr/>
        </p:nvPicPr>
        <p:blipFill>
          <a:blip r:embed="rId2" cstate="screen"/>
          <a:stretch>
            <a:fillRect/>
          </a:stretch>
        </p:blipFill>
        <p:spPr>
          <a:xfrm>
            <a:off x="4454474" y="-81038"/>
            <a:ext cx="3547694" cy="66899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1" name="Shape 271"/>
          <p:cNvSpPr/>
          <p:nvPr/>
        </p:nvSpPr>
        <p:spPr>
          <a:xfrm>
            <a:off x="3925576" y="5227792"/>
            <a:ext cx="1000126" cy="401995"/>
          </a:xfrm>
          <a:prstGeom prst="rect">
            <a:avLst/>
          </a:prstGeom>
          <a:solidFill>
            <a:srgbClr val="D07C7A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食品级材质</a:t>
            </a:r>
          </a:p>
          <a:p>
            <a:pPr lvl="0"/>
            <a:r>
              <a:rPr sz="1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安全健康</a:t>
            </a:r>
          </a:p>
        </p:txBody>
      </p:sp>
      <p:sp>
        <p:nvSpPr>
          <p:cNvPr id="272" name="Shape 272"/>
          <p:cNvSpPr/>
          <p:nvPr/>
        </p:nvSpPr>
        <p:spPr>
          <a:xfrm>
            <a:off x="7500957" y="2676476"/>
            <a:ext cx="1143001" cy="401995"/>
          </a:xfrm>
          <a:prstGeom prst="rect">
            <a:avLst/>
          </a:prstGeom>
          <a:solidFill>
            <a:srgbClr val="D07C7A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细网茶格设计</a:t>
            </a:r>
          </a:p>
          <a:p>
            <a:pPr lvl="0"/>
            <a:r>
              <a:rPr sz="1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茶水更纯净</a:t>
            </a:r>
          </a:p>
        </p:txBody>
      </p:sp>
      <p:sp>
        <p:nvSpPr>
          <p:cNvPr id="273" name="Shape 273"/>
          <p:cNvSpPr/>
          <p:nvPr/>
        </p:nvSpPr>
        <p:spPr>
          <a:xfrm>
            <a:off x="7500957" y="1071546"/>
            <a:ext cx="1143001" cy="401995"/>
          </a:xfrm>
          <a:prstGeom prst="rect">
            <a:avLst/>
          </a:prstGeom>
          <a:solidFill>
            <a:srgbClr val="D07C7A"/>
          </a:solidFill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r>
              <a:rPr sz="1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四面搭扣顶盖</a:t>
            </a:r>
          </a:p>
          <a:p>
            <a:pPr lvl="0"/>
            <a:r>
              <a:rPr sz="1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密封不渗水</a:t>
            </a:r>
          </a:p>
        </p:txBody>
      </p:sp>
      <p:sp>
        <p:nvSpPr>
          <p:cNvPr id="274" name="Shape 274"/>
          <p:cNvSpPr/>
          <p:nvPr/>
        </p:nvSpPr>
        <p:spPr>
          <a:xfrm>
            <a:off x="6899234" y="1272543"/>
            <a:ext cx="607046" cy="1"/>
          </a:xfrm>
          <a:prstGeom prst="line">
            <a:avLst/>
          </a:prstGeom>
          <a:ln w="25400">
            <a:solidFill>
              <a:srgbClr val="D07C7A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899234" y="2390116"/>
            <a:ext cx="879501" cy="283951"/>
          </a:xfrm>
          <a:prstGeom prst="line">
            <a:avLst/>
          </a:prstGeom>
          <a:ln w="25400">
            <a:solidFill>
              <a:srgbClr val="D07C7A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flipV="1">
            <a:off x="4888547" y="5057086"/>
            <a:ext cx="599698" cy="193899"/>
          </a:xfrm>
          <a:prstGeom prst="line">
            <a:avLst/>
          </a:prstGeom>
          <a:ln w="25400">
            <a:solidFill>
              <a:srgbClr val="D07C7A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6" name="图片 15" descr="IMG_5213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 rot="16200000">
            <a:off x="2360379" y="5056383"/>
            <a:ext cx="860951" cy="889014"/>
          </a:xfrm>
          <a:prstGeom prst="rect">
            <a:avLst/>
          </a:prstGeom>
        </p:spPr>
      </p:pic>
      <p:pic>
        <p:nvPicPr>
          <p:cNvPr id="17" name="图片 16" descr="IMG_5223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580785" y="5070414"/>
            <a:ext cx="841907" cy="860955"/>
          </a:xfrm>
          <a:prstGeom prst="rect">
            <a:avLst/>
          </a:prstGeom>
        </p:spPr>
      </p:pic>
      <p:pic>
        <p:nvPicPr>
          <p:cNvPr id="18" name="图片 17" descr="IMG_5210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1463837" y="5057086"/>
            <a:ext cx="855397" cy="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6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71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633</cp:revision>
  <dcterms:created xsi:type="dcterms:W3CDTF">2016-12-01T07:26:00Z</dcterms:created>
  <dcterms:modified xsi:type="dcterms:W3CDTF">2018-02-09T08:51:51Z</dcterms:modified>
</cp:coreProperties>
</file>