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/>
        </p:nvSpPr>
        <p:spPr>
          <a:xfrm>
            <a:off x="940542" y="1316384"/>
            <a:ext cx="2144175" cy="32778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米奇乐满氛玻璃杯</a:t>
            </a:r>
          </a:p>
          <a:p>
            <a:pPr lvl="0">
              <a:lnSpc>
                <a:spcPct val="150000"/>
              </a:lnSpc>
            </a:pPr>
            <a:endParaRPr lang="en-US" sz="1400" dirty="0" smtClean="0">
              <a:solidFill>
                <a:srgbClr val="8064A2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108.00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15.00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DSM-2095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9.6×9.6×18.5cm   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容量：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400mL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材质：强化玻璃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+PP+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硅胶圈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24pcs/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0114" y="-1"/>
            <a:ext cx="4963886" cy="68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62302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35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634</cp:revision>
  <dcterms:created xsi:type="dcterms:W3CDTF">2016-12-01T07:26:00Z</dcterms:created>
  <dcterms:modified xsi:type="dcterms:W3CDTF">2018-02-09T08:52:16Z</dcterms:modified>
</cp:coreProperties>
</file>