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百得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"/>
            <a:ext cx="9144000" cy="6849204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836285" y="4290060"/>
            <a:ext cx="2731770" cy="24072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359.00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220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NV4820-A9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（冰蓝）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4.8V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手持式吸尘器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42.7×13.1×13cm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质：外部为工程塑料，内部电机为金属材质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全新时尚造型，简洁美观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半透明集尘仓，方便了解集尘状况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便捷操作，易于收集并处理尘屑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流线型把手，增加握持地舒适性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创新结构设计，方便储存及充电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0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86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479</cp:revision>
  <dcterms:created xsi:type="dcterms:W3CDTF">2016-12-01T07:26:00Z</dcterms:created>
  <dcterms:modified xsi:type="dcterms:W3CDTF">2018-02-09T07:29:25Z</dcterms:modified>
</cp:coreProperties>
</file>