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G_8799.jpg"/>
          <p:cNvPicPr/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480659" y="-1"/>
            <a:ext cx="6971667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Shape 133"/>
          <p:cNvSpPr/>
          <p:nvPr/>
        </p:nvSpPr>
        <p:spPr>
          <a:xfrm>
            <a:off x="-10094" y="-10731"/>
            <a:ext cx="3613822" cy="6872142"/>
          </a:xfrm>
          <a:prstGeom prst="rect">
            <a:avLst/>
          </a:prstGeom>
          <a:solidFill>
            <a:srgbClr val="0131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03162" y="1136962"/>
            <a:ext cx="2569935" cy="38702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米奇极简主义</a:t>
            </a:r>
          </a:p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泡茶水瓶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DSM-1559</a:t>
            </a: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118</a:t>
            </a:r>
            <a:r>
              <a:rPr sz="1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20.00</a:t>
            </a:r>
            <a:endParaRPr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材质：PC+PP+AS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容量：800mL                    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产品尺寸：7×7×27.5cm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装箱数：48pcs/</a:t>
            </a:r>
            <a:r>
              <a:rPr sz="11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超大容量，运动水瓶，盛装更多；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大口径泡茶格，让饮品更有味。</a:t>
            </a:r>
          </a:p>
        </p:txBody>
      </p:sp>
      <p:sp>
        <p:nvSpPr>
          <p:cNvPr id="137" name="Shape 137"/>
          <p:cNvSpPr/>
          <p:nvPr/>
        </p:nvSpPr>
        <p:spPr>
          <a:xfrm>
            <a:off x="7822691" y="5062914"/>
            <a:ext cx="857251" cy="425609"/>
          </a:xfrm>
          <a:prstGeom prst="rect">
            <a:avLst/>
          </a:prstGeom>
          <a:solidFill>
            <a:srgbClr val="F79646"/>
          </a:solidFill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超大容量</a:t>
            </a:r>
          </a:p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盛装更多</a:t>
            </a:r>
          </a:p>
        </p:txBody>
      </p:sp>
      <p:sp>
        <p:nvSpPr>
          <p:cNvPr id="138" name="Shape 138"/>
          <p:cNvSpPr/>
          <p:nvPr/>
        </p:nvSpPr>
        <p:spPr>
          <a:xfrm>
            <a:off x="7605884" y="2542624"/>
            <a:ext cx="1094741" cy="425609"/>
          </a:xfrm>
          <a:prstGeom prst="rect">
            <a:avLst/>
          </a:prstGeom>
          <a:solidFill>
            <a:srgbClr val="F79646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大口径泡茶格</a:t>
            </a:r>
          </a:p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让饮品更有味</a:t>
            </a:r>
          </a:p>
        </p:txBody>
      </p:sp>
      <p:sp>
        <p:nvSpPr>
          <p:cNvPr id="139" name="Shape 139"/>
          <p:cNvSpPr/>
          <p:nvPr/>
        </p:nvSpPr>
        <p:spPr>
          <a:xfrm>
            <a:off x="7438879" y="428692"/>
            <a:ext cx="1428751" cy="425610"/>
          </a:xfrm>
          <a:prstGeom prst="rect">
            <a:avLst/>
          </a:prstGeom>
          <a:solidFill>
            <a:srgbClr val="F79646"/>
          </a:solidFill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运动式翻盖引水口</a:t>
            </a:r>
          </a:p>
          <a:p>
            <a:pPr lvl="0"/>
            <a:r>
              <a:rPr sz="12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引用更方便</a:t>
            </a:r>
          </a:p>
        </p:txBody>
      </p:sp>
      <p:sp>
        <p:nvSpPr>
          <p:cNvPr id="140" name="Shape 140"/>
          <p:cNvSpPr/>
          <p:nvPr/>
        </p:nvSpPr>
        <p:spPr>
          <a:xfrm>
            <a:off x="6757187" y="2755428"/>
            <a:ext cx="857251" cy="1"/>
          </a:xfrm>
          <a:prstGeom prst="line">
            <a:avLst/>
          </a:prstGeom>
          <a:ln w="25400">
            <a:solidFill>
              <a:srgbClr val="F79646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 flipV="1">
            <a:off x="6119185" y="470834"/>
            <a:ext cx="1359542" cy="1"/>
          </a:xfrm>
          <a:prstGeom prst="line">
            <a:avLst/>
          </a:prstGeom>
          <a:ln w="25400">
            <a:solidFill>
              <a:srgbClr val="F79646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506042" y="5151817"/>
            <a:ext cx="1359542" cy="1"/>
          </a:xfrm>
          <a:prstGeom prst="line">
            <a:avLst/>
          </a:prstGeom>
          <a:ln w="25400">
            <a:solidFill>
              <a:srgbClr val="F79646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6" name="图片 15" descr="IMG_8001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11584" y="5206683"/>
            <a:ext cx="840149" cy="903558"/>
          </a:xfrm>
          <a:prstGeom prst="rect">
            <a:avLst/>
          </a:prstGeom>
        </p:spPr>
      </p:pic>
      <p:pic>
        <p:nvPicPr>
          <p:cNvPr id="17" name="图片 16" descr="IMG_8004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1362458" y="5202551"/>
            <a:ext cx="824082" cy="907208"/>
          </a:xfrm>
          <a:prstGeom prst="rect">
            <a:avLst/>
          </a:prstGeom>
        </p:spPr>
      </p:pic>
      <p:pic>
        <p:nvPicPr>
          <p:cNvPr id="18" name="图片 17" descr="IMG_8020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301947" y="5202550"/>
            <a:ext cx="879208" cy="9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378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</TotalTime>
  <Words>67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635</cp:revision>
  <dcterms:created xsi:type="dcterms:W3CDTF">2016-12-01T07:26:00Z</dcterms:created>
  <dcterms:modified xsi:type="dcterms:W3CDTF">2018-02-09T08:52:28Z</dcterms:modified>
</cp:coreProperties>
</file>