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0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596474" y="1233691"/>
            <a:ext cx="2659382" cy="44088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/>
            <a:r>
              <a:rPr lang="zh-CN" altLang="en-US" sz="2000" dirty="0" smtClean="0">
                <a:solidFill>
                  <a:srgbClr val="535353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米奇家族</a:t>
            </a:r>
          </a:p>
          <a:p>
            <a:pPr lvl="0"/>
            <a:r>
              <a:rPr lang="zh-CN" altLang="en-US" sz="2000" dirty="0" smtClean="0">
                <a:solidFill>
                  <a:srgbClr val="535353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五入陶瓷水杯组</a:t>
            </a:r>
          </a:p>
          <a:p>
            <a:pPr lvl="0">
              <a:lnSpc>
                <a:spcPct val="150000"/>
              </a:lnSpc>
            </a:pPr>
            <a:endParaRPr lang="en-US" sz="1400" dirty="0" smtClean="0">
              <a:solidFill>
                <a:srgbClr val="91919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88</a:t>
            </a:r>
            <a:r>
              <a:rPr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.00</a:t>
            </a:r>
            <a:endParaRPr sz="14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4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26.00</a:t>
            </a:r>
            <a:endParaRPr sz="14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产品型号：DSM-2421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材质：新骨瓷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单杯容量：210mL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单杯尺寸：7.5×7.5×9cm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包装尺寸：25.5×7.8×20.7cm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装箱数：20pcs/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buSzPct val="100000"/>
              <a:buFont typeface="Arial" panose="020B0604020202020204"/>
              <a:buChar char="•"/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绿色新骨瓷材质，不含铅、镉，健 康无害</a:t>
            </a:r>
          </a:p>
          <a:p>
            <a:pPr lvl="0">
              <a:buSzPct val="100000"/>
              <a:buFont typeface="Arial" panose="020B0604020202020204"/>
              <a:buChar char="•"/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色泽白皙光滑，清洗方便</a:t>
            </a:r>
          </a:p>
          <a:p>
            <a:pPr lvl="0">
              <a:buSzPct val="100000"/>
              <a:buFont typeface="Arial" panose="020B0604020202020204"/>
              <a:buChar char="•"/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仿纸杯设计，简约经典</a:t>
            </a:r>
          </a:p>
          <a:p>
            <a:pPr lvl="0">
              <a:buSzPct val="100000"/>
              <a:buFont typeface="Arial" panose="020B0604020202020204"/>
              <a:buChar char="•"/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胎体薄、比重轻、强度好，使用寿命长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333" name="image25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3619757" y="1142873"/>
            <a:ext cx="5524243" cy="28010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 descr="3.JP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697318" y="4597161"/>
            <a:ext cx="1360929" cy="1360929"/>
          </a:xfrm>
          <a:prstGeom prst="rect">
            <a:avLst/>
          </a:prstGeom>
        </p:spPr>
      </p:pic>
      <p:pic>
        <p:nvPicPr>
          <p:cNvPr id="11" name="图片 10" descr="2.JP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206434" y="4596150"/>
            <a:ext cx="1360929" cy="1360929"/>
          </a:xfrm>
          <a:prstGeom prst="rect">
            <a:avLst/>
          </a:prstGeom>
        </p:spPr>
      </p:pic>
      <p:pic>
        <p:nvPicPr>
          <p:cNvPr id="12" name="图片 11" descr="4.JPG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7188201" y="4598172"/>
            <a:ext cx="1358907" cy="135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3123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4927</TotalTime>
  <Words>76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636</cp:revision>
  <dcterms:created xsi:type="dcterms:W3CDTF">2016-12-01T07:26:00Z</dcterms:created>
  <dcterms:modified xsi:type="dcterms:W3CDTF">2018-02-09T08:52:39Z</dcterms:modified>
</cp:coreProperties>
</file>