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686430" y="1139483"/>
            <a:ext cx="2659382" cy="44088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5353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米奇米妮</a:t>
            </a:r>
          </a:p>
          <a:p>
            <a:pPr lvl="0"/>
            <a:r>
              <a:rPr lang="zh-CN" altLang="en-US" sz="2000" dirty="0" smtClean="0">
                <a:solidFill>
                  <a:srgbClr val="5353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两入陶瓷水杯组</a:t>
            </a:r>
          </a:p>
          <a:p>
            <a:pPr lvl="0">
              <a:lnSpc>
                <a:spcPct val="150000"/>
              </a:lnSpc>
            </a:pPr>
            <a:endParaRPr lang="en-US" sz="1400" dirty="0" smtClean="0">
              <a:solidFill>
                <a:srgbClr val="91919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36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11.00</a:t>
            </a:r>
            <a:endParaRPr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 DSM-2420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材质：新骨瓷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单杯容量：210mL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单杯尺寸：7.5×7.5×9cm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包装尺寸：16.5×9.5×7.9cm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装箱数：48pcs/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buSzPct val="100000"/>
              <a:buFont typeface="Arial" panose="020B0604020202020204"/>
              <a:buChar char="•"/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绿色新骨瓷材质，不含铅、镉，健 康无害</a:t>
            </a:r>
          </a:p>
          <a:p>
            <a:pPr lvl="0">
              <a:buSzPct val="100000"/>
              <a:buFont typeface="Arial" panose="020B0604020202020204"/>
              <a:buChar char="•"/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色泽白皙光滑，清洗方便</a:t>
            </a:r>
          </a:p>
          <a:p>
            <a:pPr lvl="0">
              <a:buSzPct val="100000"/>
              <a:buFont typeface="Arial" panose="020B0604020202020204"/>
              <a:buChar char="•"/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仿纸杯设计，简约经典</a:t>
            </a:r>
          </a:p>
          <a:p>
            <a:pPr lvl="0">
              <a:buSzPct val="100000"/>
              <a:buFont typeface="Arial" panose="020B0604020202020204"/>
              <a:buChar char="•"/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胎体薄、比重轻、强度好，使用寿命长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348" name="image27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025900" y="562323"/>
            <a:ext cx="5123635" cy="3824513"/>
          </a:xfrm>
          <a:prstGeom prst="rect">
            <a:avLst/>
          </a:prstGeom>
          <a:ln w="12700">
            <a:noFill/>
            <a:miter/>
          </a:ln>
          <a:effectLst/>
        </p:spPr>
      </p:pic>
      <p:pic>
        <p:nvPicPr>
          <p:cNvPr id="10" name="图片 9" descr="3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481984" y="4613919"/>
            <a:ext cx="1360929" cy="1360929"/>
          </a:xfrm>
          <a:prstGeom prst="rect">
            <a:avLst/>
          </a:prstGeom>
        </p:spPr>
      </p:pic>
      <p:pic>
        <p:nvPicPr>
          <p:cNvPr id="11" name="图片 10" descr="2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991100" y="4612908"/>
            <a:ext cx="1360929" cy="136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189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77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637</cp:revision>
  <dcterms:created xsi:type="dcterms:W3CDTF">2016-12-01T07:26:00Z</dcterms:created>
  <dcterms:modified xsi:type="dcterms:W3CDTF">2018-02-09T08:53:03Z</dcterms:modified>
</cp:coreProperties>
</file>