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0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server2\C PSD集中营\博品新网站照片整理\迪士尼\新品\dsm-1563\场景\DSC_5057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602034" y="-1"/>
            <a:ext cx="7541966" cy="6858001"/>
          </a:xfrm>
          <a:prstGeom prst="rect">
            <a:avLst/>
          </a:prstGeom>
          <a:noFill/>
        </p:spPr>
      </p:pic>
      <p:sp>
        <p:nvSpPr>
          <p:cNvPr id="85" name="Shape 85"/>
          <p:cNvSpPr/>
          <p:nvPr/>
        </p:nvSpPr>
        <p:spPr>
          <a:xfrm>
            <a:off x="-10094" y="-10731"/>
            <a:ext cx="3613822" cy="68721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07183" y="801858"/>
            <a:ext cx="2680221" cy="41242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迪士尼</a:t>
            </a:r>
          </a:p>
          <a:p>
            <a:pPr lvl="0"/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极简主义果汁杯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</a:t>
            </a: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 DSM-1563</a:t>
            </a: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149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30.00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容量：650ml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 PC+PP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产品尺寸： 7×7×25cm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24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榨汁器棱角分明、锋利，出汁易、快、多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超大榨汁容量，口味更好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杯盖提手设计，携带方便</a:t>
            </a:r>
          </a:p>
        </p:txBody>
      </p:sp>
      <p:sp>
        <p:nvSpPr>
          <p:cNvPr id="90" name="Shape 90"/>
          <p:cNvSpPr/>
          <p:nvPr/>
        </p:nvSpPr>
        <p:spPr>
          <a:xfrm>
            <a:off x="3968787" y="5815841"/>
            <a:ext cx="1640841" cy="425610"/>
          </a:xfrm>
          <a:prstGeom prst="rect">
            <a:avLst/>
          </a:prstGeom>
          <a:solidFill>
            <a:srgbClr val="C3AF99"/>
          </a:solidFill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榨汁器棱角分明、锋利出汁易、快、多</a:t>
            </a:r>
          </a:p>
        </p:txBody>
      </p:sp>
      <p:sp>
        <p:nvSpPr>
          <p:cNvPr id="91" name="Shape 91"/>
          <p:cNvSpPr/>
          <p:nvPr/>
        </p:nvSpPr>
        <p:spPr>
          <a:xfrm>
            <a:off x="7767227" y="3839840"/>
            <a:ext cx="1143001" cy="603409"/>
          </a:xfrm>
          <a:prstGeom prst="rect">
            <a:avLst/>
          </a:prstGeom>
          <a:solidFill>
            <a:srgbClr val="C3AF99"/>
          </a:solidFill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/>
            <a:r>
              <a:rPr sz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超大榨汁容量</a:t>
            </a:r>
          </a:p>
          <a:p>
            <a:pPr lvl="0"/>
            <a:r>
              <a:rPr sz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口味更好</a:t>
            </a:r>
          </a:p>
          <a:p>
            <a:pPr lvl="0"/>
            <a:r>
              <a:rPr sz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盛装更多</a:t>
            </a:r>
          </a:p>
        </p:txBody>
      </p:sp>
      <p:sp>
        <p:nvSpPr>
          <p:cNvPr id="92" name="Shape 92"/>
          <p:cNvSpPr/>
          <p:nvPr/>
        </p:nvSpPr>
        <p:spPr>
          <a:xfrm>
            <a:off x="4367744" y="1063230"/>
            <a:ext cx="1143001" cy="425610"/>
          </a:xfrm>
          <a:prstGeom prst="rect">
            <a:avLst/>
          </a:prstGeom>
          <a:solidFill>
            <a:srgbClr val="C3AF99"/>
          </a:solidFill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/>
            <a:r>
              <a:rPr sz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杯盖提手设计</a:t>
            </a:r>
          </a:p>
          <a:p>
            <a:pPr lvl="0"/>
            <a:r>
              <a:rPr sz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户外携带方便</a:t>
            </a:r>
          </a:p>
        </p:txBody>
      </p:sp>
      <p:sp>
        <p:nvSpPr>
          <p:cNvPr id="93" name="Shape 93"/>
          <p:cNvSpPr/>
          <p:nvPr/>
        </p:nvSpPr>
        <p:spPr>
          <a:xfrm>
            <a:off x="4574544" y="2952456"/>
            <a:ext cx="928507" cy="603409"/>
          </a:xfrm>
          <a:prstGeom prst="rect">
            <a:avLst/>
          </a:prstGeom>
          <a:solidFill>
            <a:srgbClr val="C3AF99"/>
          </a:solidFill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个性精美印刷图案彰显迪士尼品质</a:t>
            </a:r>
          </a:p>
        </p:txBody>
      </p:sp>
      <p:sp>
        <p:nvSpPr>
          <p:cNvPr id="94" name="Shape 94"/>
          <p:cNvSpPr/>
          <p:nvPr/>
        </p:nvSpPr>
        <p:spPr>
          <a:xfrm flipV="1">
            <a:off x="5297174" y="501653"/>
            <a:ext cx="314985" cy="591093"/>
          </a:xfrm>
          <a:prstGeom prst="line">
            <a:avLst/>
          </a:prstGeom>
          <a:ln w="25400">
            <a:solidFill>
              <a:srgbClr val="C3AF99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502361" y="3254160"/>
            <a:ext cx="830945" cy="1"/>
          </a:xfrm>
          <a:prstGeom prst="line">
            <a:avLst/>
          </a:prstGeom>
          <a:ln w="25400">
            <a:solidFill>
              <a:srgbClr val="C3AF99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 flipH="1">
            <a:off x="5567034" y="5612524"/>
            <a:ext cx="949380" cy="258697"/>
          </a:xfrm>
          <a:prstGeom prst="line">
            <a:avLst/>
          </a:prstGeom>
          <a:ln w="25400">
            <a:solidFill>
              <a:srgbClr val="C3AF99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267450" y="4261925"/>
            <a:ext cx="502369" cy="1"/>
          </a:xfrm>
          <a:prstGeom prst="line">
            <a:avLst/>
          </a:prstGeom>
          <a:ln w="25400">
            <a:solidFill>
              <a:srgbClr val="C3AF99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18" name="图片 17" descr="IMG_8070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1356402" y="5341024"/>
            <a:ext cx="894355" cy="900427"/>
          </a:xfrm>
          <a:prstGeom prst="rect">
            <a:avLst/>
          </a:prstGeom>
        </p:spPr>
      </p:pic>
      <p:pic>
        <p:nvPicPr>
          <p:cNvPr id="19" name="图片 18" descr="IMG_8079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376923" y="5341024"/>
            <a:ext cx="924615" cy="900427"/>
          </a:xfrm>
          <a:prstGeom prst="rect">
            <a:avLst/>
          </a:prstGeom>
        </p:spPr>
      </p:pic>
      <p:pic>
        <p:nvPicPr>
          <p:cNvPr id="20" name="图片 19" descr="IMG_8066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2324391" y="5341024"/>
            <a:ext cx="874700" cy="9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571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4928</TotalTime>
  <Words>87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638</cp:revision>
  <dcterms:created xsi:type="dcterms:W3CDTF">2016-12-01T07:26:00Z</dcterms:created>
  <dcterms:modified xsi:type="dcterms:W3CDTF">2018-02-09T08:53:15Z</dcterms:modified>
</cp:coreProperties>
</file>