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505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 descr="\\server2\C PSD集中营\博品新网站照片整理\迪士尼\新品\DSM-1561\场景\IMG_976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13822" y="-4638"/>
            <a:ext cx="5530178" cy="6862638"/>
          </a:xfrm>
          <a:prstGeom prst="rect">
            <a:avLst/>
          </a:prstGeom>
          <a:noFill/>
        </p:spPr>
      </p:pic>
      <p:sp>
        <p:nvSpPr>
          <p:cNvPr id="76" name="Shape 76"/>
          <p:cNvSpPr/>
          <p:nvPr/>
        </p:nvSpPr>
        <p:spPr>
          <a:xfrm>
            <a:off x="0" y="921659"/>
            <a:ext cx="3613822" cy="5939752"/>
          </a:xfrm>
          <a:prstGeom prst="rect">
            <a:avLst/>
          </a:prstGeom>
          <a:solidFill>
            <a:srgbClr val="FBFB8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77" name="Shape 77"/>
          <p:cNvSpPr/>
          <p:nvPr/>
        </p:nvSpPr>
        <p:spPr>
          <a:xfrm>
            <a:off x="438554" y="1336431"/>
            <a:ext cx="2962349" cy="397031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米奇缤纷乐园一壶四杯组</a:t>
            </a:r>
          </a:p>
          <a:p>
            <a:pPr lvl="0">
              <a:lnSpc>
                <a:spcPct val="150000"/>
              </a:lnSpc>
            </a:pPr>
            <a:endParaRPr lang="en-US" sz="1100" dirty="0" smtClean="0">
              <a:solidFill>
                <a:schemeClr val="bg1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产品型号：</a:t>
            </a:r>
            <a:r>
              <a:rPr 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 DSM-AE003 </a:t>
            </a:r>
            <a:endParaRPr sz="12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市场</a:t>
            </a:r>
            <a:r>
              <a:rPr lang="zh-CN" alt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参考</a:t>
            </a: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价：</a:t>
            </a:r>
            <a:r>
              <a:rPr 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 98.00</a:t>
            </a:r>
            <a:endParaRPr sz="12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sz="1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批发价</a:t>
            </a: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 24.00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产品规格</a:t>
            </a:r>
            <a:r>
              <a:rPr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壶尺寸：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14×10×25cm  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  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1.4L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           杯子：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8×8×12cm     400mL×4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只</a:t>
            </a:r>
            <a:endParaRPr lang="en-US" altLang="zh-CN" sz="11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材质：</a:t>
            </a:r>
            <a:r>
              <a:rPr 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PP</a:t>
            </a:r>
            <a:endParaRPr sz="11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包装</a:t>
            </a:r>
            <a:r>
              <a:rPr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尺寸：</a:t>
            </a:r>
            <a:r>
              <a:rPr 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15</a:t>
            </a:r>
            <a:r>
              <a:rPr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×</a:t>
            </a:r>
            <a:r>
              <a:rPr 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</a:t>
            </a:r>
            <a:r>
              <a:rPr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5×</a:t>
            </a:r>
            <a:r>
              <a:rPr 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23.5</a:t>
            </a:r>
            <a:r>
              <a:rPr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cm </a:t>
            </a:r>
            <a:endParaRPr sz="11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1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装箱数</a:t>
            </a:r>
            <a:r>
              <a:rPr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24</a:t>
            </a:r>
            <a:r>
              <a:rPr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pcs</a:t>
            </a:r>
            <a:r>
              <a:rPr sz="11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/</a:t>
            </a:r>
            <a:r>
              <a:rPr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箱</a:t>
            </a:r>
            <a:endParaRPr lang="en-US" sz="11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endParaRPr lang="en-US" sz="11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功能简介：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大容量一壶四杯，全家畅饮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2.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叠入式存放，节约空间</a:t>
            </a:r>
            <a:endParaRPr sz="11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</p:txBody>
      </p:sp>
      <p:pic>
        <p:nvPicPr>
          <p:cNvPr id="11" name="图片 10" descr="IMG_815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82945" y="4384644"/>
            <a:ext cx="1527581" cy="2473356"/>
          </a:xfrm>
          <a:prstGeom prst="rect">
            <a:avLst/>
          </a:prstGeom>
        </p:spPr>
      </p:pic>
      <p:grpSp>
        <p:nvGrpSpPr>
          <p:cNvPr id="2" name="组合 17"/>
          <p:cNvGrpSpPr/>
          <p:nvPr/>
        </p:nvGrpSpPr>
        <p:grpSpPr>
          <a:xfrm>
            <a:off x="311881" y="126116"/>
            <a:ext cx="3144926" cy="800922"/>
            <a:chOff x="407578" y="126116"/>
            <a:chExt cx="3144926" cy="800922"/>
          </a:xfrm>
        </p:grpSpPr>
        <p:pic>
          <p:nvPicPr>
            <p:cNvPr id="13" name="图片 12" descr="IMG_8172.JPG"/>
            <p:cNvPicPr>
              <a:picLocks noChangeAspect="1"/>
            </p:cNvPicPr>
            <p:nvPr/>
          </p:nvPicPr>
          <p:blipFill>
            <a:blip r:embed="rId4"/>
            <a:srcRect b="50000"/>
            <a:stretch>
              <a:fillRect/>
            </a:stretch>
          </p:blipFill>
          <p:spPr>
            <a:xfrm>
              <a:off x="407578" y="168648"/>
              <a:ext cx="1572463" cy="758390"/>
            </a:xfrm>
            <a:prstGeom prst="rect">
              <a:avLst/>
            </a:prstGeom>
          </p:spPr>
        </p:pic>
        <p:pic>
          <p:nvPicPr>
            <p:cNvPr id="17" name="图片 16" descr="IMG_8172.JPG"/>
            <p:cNvPicPr>
              <a:picLocks noChangeAspect="1"/>
            </p:cNvPicPr>
            <p:nvPr/>
          </p:nvPicPr>
          <p:blipFill>
            <a:blip r:embed="rId4"/>
            <a:srcRect t="50000"/>
            <a:stretch>
              <a:fillRect/>
            </a:stretch>
          </p:blipFill>
          <p:spPr>
            <a:xfrm>
              <a:off x="1980041" y="126116"/>
              <a:ext cx="1572463" cy="7583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338148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4928</TotalTime>
  <Words>73</Words>
  <Application>Microsoft Office PowerPoint</Application>
  <PresentationFormat>全屏显示(4:3)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639</cp:revision>
  <dcterms:created xsi:type="dcterms:W3CDTF">2016-12-01T07:26:00Z</dcterms:created>
  <dcterms:modified xsi:type="dcterms:W3CDTF">2018-02-09T08:53:30Z</dcterms:modified>
</cp:coreProperties>
</file>