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0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image96.jpg" descr="DSM-5367.jpg"/>
          <p:cNvPicPr/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3236506" y="919613"/>
            <a:ext cx="5910290" cy="51694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72" name="Shape 772"/>
          <p:cNvSpPr/>
          <p:nvPr/>
        </p:nvSpPr>
        <p:spPr>
          <a:xfrm>
            <a:off x="810613" y="492369"/>
            <a:ext cx="3016208" cy="364715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665082"/>
                </a:solidFill>
                <a:latin typeface="黑体" pitchFamily="49" charset="-122"/>
                <a:ea typeface="黑体" pitchFamily="49" charset="-122"/>
              </a:rPr>
              <a:t>米奇璀璨一壶四杯组</a:t>
            </a:r>
          </a:p>
          <a:p>
            <a:pPr lvl="0">
              <a:lnSpc>
                <a:spcPct val="150000"/>
              </a:lnSpc>
            </a:pPr>
            <a:endParaRPr lang="en-US" sz="1400" dirty="0" smtClean="0">
              <a:solidFill>
                <a:srgbClr val="8064A2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50000"/>
              </a:lnSpc>
            </a:pP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市场参考价：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78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批发价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 17.00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50000"/>
              </a:lnSpc>
            </a:pPr>
            <a:endParaRPr sz="1400" b="1" dirty="0">
              <a:solidFill>
                <a:srgbClr val="8064A2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型号：</a:t>
            </a: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DSM-5367</a:t>
            </a:r>
            <a:endParaRPr sz="12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规格：19.5×11×21.5cm   1.5L</a:t>
            </a: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材质：PP</a:t>
            </a: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装箱明细：20pcs/</a:t>
            </a:r>
            <a:r>
              <a:rPr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箱</a:t>
            </a:r>
            <a:endParaRPr lang="en-US" sz="1200" b="1" dirty="0" smtClean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食品级</a:t>
            </a:r>
            <a:r>
              <a:rPr lang="en-US"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PP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材质制成，安全环保，品质保证</a:t>
            </a:r>
            <a:r>
              <a:rPr lang="zh-CN" altLang="en-US" sz="1200" dirty="0" smtClean="0">
                <a:solidFill>
                  <a:srgbClr val="A08BB9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。</a:t>
            </a:r>
            <a:endParaRPr sz="1200" dirty="0">
              <a:solidFill>
                <a:srgbClr val="8064A2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</p:txBody>
      </p:sp>
      <p:pic>
        <p:nvPicPr>
          <p:cNvPr id="11" name="图片 10" descr="形象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77105" y="4301021"/>
            <a:ext cx="1090597" cy="1090597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3" name="图片 12" descr="长3.JP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2143097" y="4301020"/>
            <a:ext cx="1093408" cy="1090597"/>
          </a:xfrm>
          <a:prstGeom prst="rect">
            <a:avLst/>
          </a:prstGeom>
        </p:spPr>
      </p:pic>
      <p:pic>
        <p:nvPicPr>
          <p:cNvPr id="14" name="image92.png" descr="1.png"/>
          <p:cNvPicPr/>
          <p:nvPr/>
        </p:nvPicPr>
        <p:blipFill>
          <a:blip r:embed="rId5"/>
          <a:srcRect/>
          <a:stretch>
            <a:fillRect/>
          </a:stretch>
        </p:blipFill>
        <p:spPr>
          <a:xfrm rot="5400000">
            <a:off x="4338884" y="2052886"/>
            <a:ext cx="466727" cy="91435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55755" y="1710978"/>
            <a:ext cx="7429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510694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4928</TotalTime>
  <Words>40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640</cp:revision>
  <dcterms:created xsi:type="dcterms:W3CDTF">2016-12-01T07:26:00Z</dcterms:created>
  <dcterms:modified xsi:type="dcterms:W3CDTF">2018-02-09T08:53:41Z</dcterms:modified>
</cp:coreProperties>
</file>