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0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5" name="image210.jpeg" descr="DSM-5024"/>
          <p:cNvPicPr/>
          <p:nvPr/>
        </p:nvPicPr>
        <p:blipFill>
          <a:blip r:embed="rId2"/>
          <a:stretch>
            <a:fillRect/>
          </a:stretch>
        </p:blipFill>
        <p:spPr>
          <a:xfrm>
            <a:off x="3080868" y="789643"/>
            <a:ext cx="5603059" cy="56302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66" name="Shape 1366"/>
          <p:cNvSpPr/>
          <p:nvPr/>
        </p:nvSpPr>
        <p:spPr>
          <a:xfrm>
            <a:off x="876946" y="1814732"/>
            <a:ext cx="2603490" cy="284180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zh-CN" altLang="en-US" sz="2000" dirty="0" smtClean="0">
                <a:solidFill>
                  <a:srgbClr val="C67838"/>
                </a:solidFill>
                <a:latin typeface="黑体" pitchFamily="49" charset="-122"/>
                <a:ea typeface="黑体" pitchFamily="49" charset="-122"/>
              </a:rPr>
              <a:t>米奇苏格兰双层餐盒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市场参考价：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88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.00</a:t>
            </a:r>
            <a:endParaRPr sz="14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批发价</a:t>
            </a:r>
            <a:r>
              <a:rPr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：</a:t>
            </a:r>
            <a:r>
              <a:rPr lang="en-US" sz="1400" b="1" dirty="0" smtClean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 23.00</a:t>
            </a: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型号：</a:t>
            </a:r>
            <a:r>
              <a:rPr sz="1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DSM-5024</a:t>
            </a:r>
            <a:endParaRPr sz="1100" b="1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幼圆" panose="02010509060101010101" charset="-122"/>
            </a:endParaRP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材质：PP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规格:18.5×13.5×14cm</a:t>
            </a:r>
          </a:p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sz="11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幼圆" panose="02010509060101010101" charset="-122"/>
              </a:rPr>
              <a:t>装箱明细：24pcs/箱</a:t>
            </a:r>
          </a:p>
        </p:txBody>
      </p:sp>
      <p:pic>
        <p:nvPicPr>
          <p:cNvPr id="1368" name="image145.png" descr="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25789" y="28878"/>
            <a:ext cx="1564091" cy="11322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" name="图片 8" descr="长4.jp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2028398" y="4896976"/>
            <a:ext cx="1052470" cy="1037100"/>
          </a:xfrm>
          <a:prstGeom prst="rect">
            <a:avLst/>
          </a:prstGeom>
        </p:spPr>
      </p:pic>
      <p:pic>
        <p:nvPicPr>
          <p:cNvPr id="10" name="图片 9" descr="2.jpg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876947" y="4896976"/>
            <a:ext cx="1037100" cy="10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82902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4928</TotalTime>
  <Words>26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641</cp:revision>
  <dcterms:created xsi:type="dcterms:W3CDTF">2016-12-01T07:26:00Z</dcterms:created>
  <dcterms:modified xsi:type="dcterms:W3CDTF">2018-02-09T08:53:57Z</dcterms:modified>
</cp:coreProperties>
</file>