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0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" name="image211.jpeg" descr="DSM-5023"/>
          <p:cNvPicPr/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3765176" y="1488141"/>
            <a:ext cx="5014364" cy="47383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3" name="Shape 1373"/>
          <p:cNvSpPr/>
          <p:nvPr/>
        </p:nvSpPr>
        <p:spPr>
          <a:xfrm>
            <a:off x="1039665" y="1488141"/>
            <a:ext cx="2389176" cy="320292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zh-CN" altLang="en-US" sz="2000" dirty="0" smtClean="0">
                <a:solidFill>
                  <a:srgbClr val="C67838"/>
                </a:solidFill>
                <a:latin typeface="黑体" pitchFamily="49" charset="-122"/>
                <a:ea typeface="黑体" pitchFamily="49" charset="-122"/>
              </a:rPr>
              <a:t>米奇苏格兰餐盒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endParaRPr lang="en-US" sz="1400" dirty="0" smtClean="0">
              <a:solidFill>
                <a:srgbClr val="535353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市场参考价：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68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.00</a:t>
            </a:r>
            <a:endParaRPr sz="14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sz="1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批发价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 16.00</a:t>
            </a: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型号：</a:t>
            </a:r>
            <a:r>
              <a:rPr sz="1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DSM-5023</a:t>
            </a: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材质：PP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规格:18.5×13.5×9.5cm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装箱明细：30pcs/箱</a:t>
            </a:r>
          </a:p>
        </p:txBody>
      </p:sp>
      <p:pic>
        <p:nvPicPr>
          <p:cNvPr id="1375" name="image145.png" descr="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25789" y="28878"/>
            <a:ext cx="1564091" cy="1132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" name="图片 7" descr="3.jp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064135" y="4733538"/>
            <a:ext cx="1074837" cy="1074837"/>
          </a:xfrm>
          <a:prstGeom prst="rect">
            <a:avLst/>
          </a:prstGeom>
        </p:spPr>
      </p:pic>
      <p:pic>
        <p:nvPicPr>
          <p:cNvPr id="9" name="图片 8" descr="4.jpg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2217803" y="4733538"/>
            <a:ext cx="1074837" cy="10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01471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4929</TotalTime>
  <Words>25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642</cp:revision>
  <dcterms:created xsi:type="dcterms:W3CDTF">2016-12-01T07:26:00Z</dcterms:created>
  <dcterms:modified xsi:type="dcterms:W3CDTF">2018-02-09T08:54:09Z</dcterms:modified>
</cp:coreProperties>
</file>