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" name="image212.jpg" descr="DSM-5035.jpg"/>
          <p:cNvPicPr/>
          <p:nvPr/>
        </p:nvPicPr>
        <p:blipFill>
          <a:blip r:embed="rId2" cstate="screen"/>
          <a:stretch>
            <a:fillRect/>
          </a:stretch>
        </p:blipFill>
        <p:spPr>
          <a:xfrm>
            <a:off x="522286" y="1625600"/>
            <a:ext cx="4515268" cy="5232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1" name="image214.jpg" descr="未命名.jpg"/>
          <p:cNvPicPr/>
          <p:nvPr/>
        </p:nvPicPr>
        <p:blipFill>
          <a:blip r:embed="rId3" cstate="screen"/>
          <a:stretch>
            <a:fillRect/>
          </a:stretch>
        </p:blipFill>
        <p:spPr>
          <a:xfrm>
            <a:off x="5786438" y="454010"/>
            <a:ext cx="2830513" cy="21669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2" name="Shape 1382"/>
          <p:cNvSpPr/>
          <p:nvPr/>
        </p:nvSpPr>
        <p:spPr>
          <a:xfrm>
            <a:off x="5420978" y="3132458"/>
            <a:ext cx="3482446" cy="344709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0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苏格兰保温餐桶（大）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4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188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37.00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DSM-5035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 Φ15×17.3cm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容量：1.8L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材质：PP+不锈钢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装箱明细：24PCS/箱</a:t>
            </a:r>
          </a:p>
        </p:txBody>
      </p:sp>
      <p:pic>
        <p:nvPicPr>
          <p:cNvPr id="1384" name="image145.png" descr="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41093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30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643</cp:revision>
  <dcterms:created xsi:type="dcterms:W3CDTF">2016-12-01T07:26:00Z</dcterms:created>
  <dcterms:modified xsi:type="dcterms:W3CDTF">2018-02-09T08:54:19Z</dcterms:modified>
</cp:coreProperties>
</file>