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DSM-3058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459480" y="1615449"/>
            <a:ext cx="5061783" cy="3664838"/>
          </a:xfrm>
          <a:prstGeom prst="rect">
            <a:avLst/>
          </a:prstGeom>
        </p:spPr>
      </p:pic>
      <p:sp>
        <p:nvSpPr>
          <p:cNvPr id="1299" name="Shape 1299"/>
          <p:cNvSpPr/>
          <p:nvPr/>
        </p:nvSpPr>
        <p:spPr>
          <a:xfrm>
            <a:off x="753448" y="1615449"/>
            <a:ext cx="2999402" cy="483106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algn="just"/>
            <a:r>
              <a:rPr sz="20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米奇乐满氛</a:t>
            </a:r>
          </a:p>
          <a:p>
            <a:pPr lvl="0" algn="just"/>
            <a:r>
              <a:rPr sz="20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不锈钢碗三件套</a:t>
            </a:r>
          </a:p>
          <a:p>
            <a:pPr lvl="0" algn="just">
              <a:lnSpc>
                <a:spcPct val="120000"/>
              </a:lnSpc>
              <a:spcBef>
                <a:spcPts val="800"/>
              </a:spcBef>
            </a:pPr>
            <a:endParaRPr sz="14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 algn="just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118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algn="just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36.00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 algn="just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 algn="just"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DSM-3058</a:t>
            </a:r>
          </a:p>
          <a:p>
            <a:pPr lvl="0" algn="just"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大：16×16×8cm     900mL</a:t>
            </a:r>
          </a:p>
          <a:p>
            <a:pPr lvl="0" algn="just"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中：14×14×7cm     600mL</a:t>
            </a:r>
          </a:p>
          <a:p>
            <a:pPr lvl="0" algn="just"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小：12×12×6cm     350mL     </a:t>
            </a:r>
          </a:p>
          <a:p>
            <a:pPr lvl="0" algn="just"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材质：PP+不锈钢     装箱明细：36pcs/箱</a:t>
            </a:r>
          </a:p>
          <a:p>
            <a:pPr lvl="0" algn="just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 algn="just"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采用优质不锈钢材质，色泽鲜亮、且不生锈、真正安全、卫生、耐用、而且美观大方。三种不同规格满足不同需要，食品分开存放，不窜味更美味。产品可叠加放置，是节省空间的好帮手</a:t>
            </a:r>
            <a:r>
              <a:rPr sz="1100" dirty="0">
                <a:solidFill>
                  <a:srgbClr val="535353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。</a:t>
            </a:r>
          </a:p>
        </p:txBody>
      </p:sp>
      <p:pic>
        <p:nvPicPr>
          <p:cNvPr id="1300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 descr="长2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7505701" y="4969669"/>
            <a:ext cx="1015562" cy="1016794"/>
          </a:xfrm>
          <a:prstGeom prst="rect">
            <a:avLst/>
          </a:prstGeom>
        </p:spPr>
      </p:pic>
      <p:pic>
        <p:nvPicPr>
          <p:cNvPr id="9" name="图片 8" descr="2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6422231" y="4969669"/>
            <a:ext cx="988219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812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56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644</cp:revision>
  <dcterms:created xsi:type="dcterms:W3CDTF">2016-12-01T07:26:00Z</dcterms:created>
  <dcterms:modified xsi:type="dcterms:W3CDTF">2018-02-09T08:56:16Z</dcterms:modified>
</cp:coreProperties>
</file>