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349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百得-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98"/>
            <a:ext cx="9144000" cy="6849204"/>
          </a:xfrm>
          <a:prstGeom prst="rect">
            <a:avLst/>
          </a:prstGeom>
        </p:spPr>
      </p:pic>
      <p:pic>
        <p:nvPicPr>
          <p:cNvPr id="2" name="图片 1" descr="FSM1630_A2"/>
          <p:cNvPicPr>
            <a:picLocks noChangeAspect="1"/>
          </p:cNvPicPr>
          <p:nvPr/>
        </p:nvPicPr>
        <p:blipFill>
          <a:blip r:embed="rId3"/>
          <a:srcRect t="8369"/>
          <a:stretch>
            <a:fillRect/>
          </a:stretch>
        </p:blipFill>
        <p:spPr>
          <a:xfrm>
            <a:off x="0" y="1525905"/>
            <a:ext cx="4363720" cy="532828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356735" y="1521460"/>
            <a:ext cx="4787265" cy="5332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Shape 70"/>
          <p:cNvSpPr/>
          <p:nvPr/>
        </p:nvSpPr>
        <p:spPr>
          <a:xfrm>
            <a:off x="6112510" y="3672205"/>
            <a:ext cx="2731770" cy="283019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 lvl="0" fontAlgn="auto">
              <a:lnSpc>
                <a:spcPct val="100000"/>
              </a:lnSpc>
            </a:pPr>
            <a:r>
              <a:rPr sz="14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市场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参考</a:t>
            </a:r>
            <a:r>
              <a:rPr sz="14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价：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1099.00</a:t>
            </a:r>
          </a:p>
          <a:p>
            <a:pPr lvl="0" fontAlgn="auto">
              <a:lnSpc>
                <a:spcPct val="100000"/>
              </a:lnSpc>
            </a:pP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批发价</a:t>
            </a:r>
            <a:r>
              <a:rPr sz="14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838</a:t>
            </a:r>
            <a:r>
              <a:rPr sz="14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.00</a:t>
            </a:r>
          </a:p>
          <a:p>
            <a:pPr lvl="0" fontAlgn="auto">
              <a:lnSpc>
                <a:spcPct val="100000"/>
              </a:lnSpc>
            </a:pPr>
            <a:endParaRPr lang="en-US" altLang="zh-CN" sz="1400" b="1" dirty="0" smtClean="0">
              <a:solidFill>
                <a:schemeClr val="bg1">
                  <a:lumMod val="7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defRPr/>
            </a:pP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FSM1630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百得蒸汽拖把（高级款）</a:t>
            </a:r>
          </a:p>
          <a:p>
            <a:pPr>
              <a:defRPr/>
            </a:pP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规  格：</a:t>
            </a:r>
            <a:r>
              <a:rPr lang="en-US" altLang="zh-CN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120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×</a:t>
            </a:r>
            <a:r>
              <a:rPr lang="en-US" altLang="zh-CN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30cm</a:t>
            </a:r>
          </a:p>
          <a:p>
            <a:pPr>
              <a:defRPr/>
            </a:pP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功  率：</a:t>
            </a:r>
            <a:r>
              <a:rPr lang="en-US" altLang="zh-CN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1600W</a:t>
            </a:r>
          </a:p>
          <a:p>
            <a:pPr>
              <a:defRPr/>
            </a:pP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材  质：</a:t>
            </a:r>
            <a:r>
              <a:rPr lang="en-US" altLang="zh-CN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ABS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工程塑料</a:t>
            </a:r>
            <a:endParaRPr lang="zh-CN" altLang="en-US" sz="9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装箱明细：</a:t>
            </a:r>
            <a:r>
              <a:rPr lang="en-US" altLang="zh-CN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2PCS/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箱 </a:t>
            </a:r>
            <a:endParaRPr lang="en-US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en-US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99.9%杀菌</a:t>
            </a:r>
          </a:p>
          <a:p>
            <a:pPr>
              <a:defRPr/>
            </a:pPr>
            <a:r>
              <a:rPr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15秒快速出蒸汽</a:t>
            </a:r>
          </a:p>
          <a:p>
            <a:pPr>
              <a:defRPr/>
            </a:pPr>
            <a:r>
              <a:rPr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蒸汽量可调节(数字按键选择)</a:t>
            </a:r>
          </a:p>
          <a:p>
            <a:pPr>
              <a:defRPr/>
            </a:pPr>
            <a:r>
              <a:rPr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一键喷汽(出汽量多出50%）</a:t>
            </a:r>
          </a:p>
          <a:p>
            <a:pPr>
              <a:defRPr/>
            </a:pPr>
            <a:r>
              <a:rPr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可拆卸储水壶，方便清洗</a:t>
            </a:r>
          </a:p>
          <a:p>
            <a:pPr>
              <a:defRPr/>
            </a:pPr>
            <a:r>
              <a:rPr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旋转方向盘，拖地更灵活</a:t>
            </a:r>
          </a:p>
          <a:p>
            <a:pPr>
              <a:defRPr/>
            </a:pPr>
            <a:r>
              <a:rPr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MINI三角拖把头，适合角落清洁</a:t>
            </a:r>
          </a:p>
        </p:txBody>
      </p:sp>
      <p:pic>
        <p:nvPicPr>
          <p:cNvPr id="5" name="图片 4" descr="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8850" y="1822450"/>
            <a:ext cx="938530" cy="33439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69660" y="1822450"/>
            <a:ext cx="1733550" cy="171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1734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4884</TotalTime>
  <Words>64</Words>
  <Application>Microsoft Office PowerPoint</Application>
  <PresentationFormat>全屏显示(4:3)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480</cp:revision>
  <dcterms:created xsi:type="dcterms:W3CDTF">2016-12-01T07:26:00Z</dcterms:created>
  <dcterms:modified xsi:type="dcterms:W3CDTF">2018-02-09T07:29:48Z</dcterms:modified>
</cp:coreProperties>
</file>