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新E\王克峰\修好\IMG_8609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822" y="0"/>
            <a:ext cx="5530178" cy="6813539"/>
          </a:xfrm>
          <a:prstGeom prst="rect">
            <a:avLst/>
          </a:prstGeom>
          <a:noFill/>
        </p:spPr>
      </p:pic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2" name="组合 17"/>
          <p:cNvGrpSpPr/>
          <p:nvPr/>
        </p:nvGrpSpPr>
        <p:grpSpPr>
          <a:xfrm>
            <a:off x="311881" y="317502"/>
            <a:ext cx="3144926" cy="800922"/>
            <a:chOff x="407578" y="126116"/>
            <a:chExt cx="3144926" cy="800922"/>
          </a:xfrm>
        </p:grpSpPr>
        <p:pic>
          <p:nvPicPr>
            <p:cNvPr id="15" name="图片 14" descr="IMG_8172.JPG"/>
            <p:cNvPicPr>
              <a:picLocks noChangeAspect="1"/>
            </p:cNvPicPr>
            <p:nvPr/>
          </p:nvPicPr>
          <p:blipFill>
            <a:blip r:embed="rId3"/>
            <a:srcRect b="50000"/>
            <a:stretch>
              <a:fillRect/>
            </a:stretch>
          </p:blipFill>
          <p:spPr>
            <a:xfrm>
              <a:off x="407578" y="168648"/>
              <a:ext cx="1572463" cy="758390"/>
            </a:xfrm>
            <a:prstGeom prst="rect">
              <a:avLst/>
            </a:prstGeom>
          </p:spPr>
        </p:pic>
        <p:pic>
          <p:nvPicPr>
            <p:cNvPr id="19" name="图片 18" descr="IMG_8172.JPG"/>
            <p:cNvPicPr>
              <a:picLocks noChangeAspect="1"/>
            </p:cNvPicPr>
            <p:nvPr/>
          </p:nvPicPr>
          <p:blipFill>
            <a:blip r:embed="rId3"/>
            <a:srcRect t="50000"/>
            <a:stretch>
              <a:fillRect/>
            </a:stretch>
          </p:blipFill>
          <p:spPr>
            <a:xfrm>
              <a:off x="1980041" y="126116"/>
              <a:ext cx="1572463" cy="758390"/>
            </a:xfrm>
            <a:prstGeom prst="rect">
              <a:avLst/>
            </a:prstGeom>
          </p:spPr>
        </p:pic>
      </p:grpSp>
      <p:sp>
        <p:nvSpPr>
          <p:cNvPr id="246" name="Shape 246"/>
          <p:cNvSpPr/>
          <p:nvPr/>
        </p:nvSpPr>
        <p:spPr>
          <a:xfrm>
            <a:off x="397063" y="1486117"/>
            <a:ext cx="2564805" cy="46858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米奇缤纷乐园双层餐盒</a:t>
            </a:r>
          </a:p>
          <a:p>
            <a:pPr lvl="0">
              <a:lnSpc>
                <a:spcPct val="150000"/>
              </a:lnSpc>
            </a:pPr>
            <a:endParaRPr lang="en-US" sz="900" dirty="0" smtClean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DSM-DE002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88.00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19.00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L                   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产品尺寸： 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16×14×14cm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渐变色设计，时尚大方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三合一设计，满足多种需求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提手锁盖设计，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提带时锁住，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不怕侧漏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4" name="Picture 2" descr="G:\新E\王克峰\修好\IMG_8609D.jpg"/>
          <p:cNvPicPr>
            <a:picLocks noChangeAspect="1" noChangeArrowheads="1"/>
          </p:cNvPicPr>
          <p:nvPr/>
        </p:nvPicPr>
        <p:blipFill>
          <a:blip r:embed="rId4" cstate="print"/>
          <a:srcRect b="9871"/>
          <a:stretch>
            <a:fillRect/>
          </a:stretch>
        </p:blipFill>
        <p:spPr bwMode="auto">
          <a:xfrm>
            <a:off x="1517982" y="4791564"/>
            <a:ext cx="2095840" cy="202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0867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68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645</cp:revision>
  <dcterms:created xsi:type="dcterms:W3CDTF">2016-12-01T07:26:00Z</dcterms:created>
  <dcterms:modified xsi:type="dcterms:W3CDTF">2018-02-09T08:56:25Z</dcterms:modified>
</cp:coreProperties>
</file>