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1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6" name="image236.jpeg" descr="DSP-3015"/>
          <p:cNvPicPr/>
          <p:nvPr/>
        </p:nvPicPr>
        <p:blipFill>
          <a:blip r:embed="rId2"/>
          <a:stretch>
            <a:fillRect/>
          </a:stretch>
        </p:blipFill>
        <p:spPr>
          <a:xfrm>
            <a:off x="3968772" y="1164942"/>
            <a:ext cx="4532319" cy="453231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27" name="Shape 1527"/>
          <p:cNvSpPr/>
          <p:nvPr/>
        </p:nvSpPr>
        <p:spPr>
          <a:xfrm>
            <a:off x="879791" y="1285875"/>
            <a:ext cx="3173409" cy="34224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r>
              <a:rPr sz="2200" b="1" dirty="0">
                <a:solidFill>
                  <a:srgbClr val="C67838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祝福维尼五入搪瓷碗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dirty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108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34.00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</a:t>
            </a: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DSP-3015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包装尺寸：20.5×20.5×9.5cm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材质：搪瓷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</a:t>
            </a:r>
            <a:r>
              <a:rPr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18</a:t>
            </a:r>
            <a:r>
              <a:rPr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/箱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规格:18+16+14.5+12.5+10.5cm</a:t>
            </a:r>
          </a:p>
        </p:txBody>
      </p:sp>
      <p:pic>
        <p:nvPicPr>
          <p:cNvPr id="6" name="图片 5" descr="长1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939993" y="4943274"/>
            <a:ext cx="1025106" cy="975738"/>
          </a:xfrm>
          <a:prstGeom prst="rect">
            <a:avLst/>
          </a:prstGeom>
        </p:spPr>
      </p:pic>
      <p:pic>
        <p:nvPicPr>
          <p:cNvPr id="7" name="图片 6" descr="长4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2073298" y="4943274"/>
            <a:ext cx="980900" cy="9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2818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4931</TotalTime>
  <Words>26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646</cp:revision>
  <dcterms:created xsi:type="dcterms:W3CDTF">2016-12-01T07:26:00Z</dcterms:created>
  <dcterms:modified xsi:type="dcterms:W3CDTF">2018-02-09T08:56:35Z</dcterms:modified>
</cp:coreProperties>
</file>