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1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0099" y="0"/>
            <a:ext cx="55339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7" name="Shape 1527"/>
          <p:cNvSpPr/>
          <p:nvPr/>
        </p:nvSpPr>
        <p:spPr>
          <a:xfrm>
            <a:off x="436690" y="1285875"/>
            <a:ext cx="3173409" cy="359175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r>
              <a:rPr lang="zh-CN" altLang="en-US" sz="2200" b="1" dirty="0" smtClean="0">
                <a:solidFill>
                  <a:srgbClr val="C67838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米奇满天星三入果盘</a:t>
            </a:r>
            <a:endParaRPr lang="en-US" altLang="zh-CN" sz="2200" b="1" dirty="0" smtClean="0">
              <a:solidFill>
                <a:srgbClr val="C67838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/>
            <a:endParaRPr sz="1100" dirty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128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39.00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</a:t>
            </a:r>
            <a:r>
              <a:rPr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DSM-2533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规格：大：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27.5×27.5×6.3cm 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           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中：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24.4×24.4×5.7cm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           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小：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21.5×21.5×5.4cm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PS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12pcs/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箱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783690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4931</TotalTime>
  <Words>37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647</cp:revision>
  <dcterms:created xsi:type="dcterms:W3CDTF">2016-12-01T07:26:00Z</dcterms:created>
  <dcterms:modified xsi:type="dcterms:W3CDTF">2018-02-09T08:56:45Z</dcterms:modified>
</cp:coreProperties>
</file>