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1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Shape 1346"/>
          <p:cNvSpPr/>
          <p:nvPr/>
        </p:nvSpPr>
        <p:spPr>
          <a:xfrm>
            <a:off x="949939" y="1505243"/>
            <a:ext cx="3244846" cy="365228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lvl="0"/>
            <a:r>
              <a:rPr lang="zh-CN" altLang="en-US" sz="2000" b="1" dirty="0" smtClean="0">
                <a:solidFill>
                  <a:srgbClr val="C67838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米奇</a:t>
            </a:r>
          </a:p>
          <a:p>
            <a:pPr lvl="0"/>
            <a:r>
              <a:rPr lang="zh-CN" altLang="en-US" sz="2000" b="1" dirty="0" smtClean="0">
                <a:solidFill>
                  <a:srgbClr val="C67838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乌晶搪瓷碗套装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endParaRPr lang="en-US" sz="1400" dirty="0" smtClean="0">
              <a:solidFill>
                <a:srgbClr val="535353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市场参考价：</a:t>
            </a:r>
            <a:r>
              <a:rPr lang="en-US"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188</a:t>
            </a:r>
            <a:r>
              <a:rPr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.00</a:t>
            </a:r>
            <a:endParaRPr sz="14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sz="1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批发价</a:t>
            </a:r>
            <a:r>
              <a:rPr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：</a:t>
            </a:r>
            <a:r>
              <a:rPr lang="en-US"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 50.00</a:t>
            </a:r>
            <a:endParaRPr sz="14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endParaRPr sz="11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型号：</a:t>
            </a:r>
            <a:r>
              <a:rPr sz="1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DSM-3055</a:t>
            </a:r>
            <a:endParaRPr sz="11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规格：XL 18×7.5Cm / L 16×7Cm / M 14.5×6.5       S 12.5×5.8Cm / XS  10.5×5Cm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材质：搪瓷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装箱明细：18pcs/箱</a:t>
            </a:r>
          </a:p>
        </p:txBody>
      </p:sp>
      <p:pic>
        <p:nvPicPr>
          <p:cNvPr id="1347" name="image145.png" descr="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25789" y="28878"/>
            <a:ext cx="1564091" cy="1132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" name="图片 7" descr="3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1057835" y="5235388"/>
            <a:ext cx="1345308" cy="1348615"/>
          </a:xfrm>
          <a:prstGeom prst="rect">
            <a:avLst/>
          </a:prstGeom>
        </p:spPr>
      </p:pic>
      <p:pic>
        <p:nvPicPr>
          <p:cNvPr id="9" name="图片 8" descr="4.jpg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>
            <a:off x="2796988" y="5235388"/>
            <a:ext cx="1331122" cy="1348615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48249" y="19426"/>
            <a:ext cx="4595751" cy="683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4520910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4931</TotalTime>
  <Words>39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648</cp:revision>
  <dcterms:created xsi:type="dcterms:W3CDTF">2016-12-01T07:26:00Z</dcterms:created>
  <dcterms:modified xsi:type="dcterms:W3CDTF">2018-02-09T08:56:57Z</dcterms:modified>
</cp:coreProperties>
</file>