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1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-10094" y="1041273"/>
            <a:ext cx="3613822" cy="5820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67" name="Shape 67"/>
          <p:cNvSpPr/>
          <p:nvPr/>
        </p:nvSpPr>
        <p:spPr>
          <a:xfrm>
            <a:off x="328040" y="1157440"/>
            <a:ext cx="2714844" cy="341632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784922"/>
                </a:solidFill>
              </a:rPr>
              <a:t>迪士尼 璀璨星空健康秤</a:t>
            </a:r>
            <a:endParaRPr lang="en-US" altLang="zh-CN" sz="2000" dirty="0" smtClean="0">
              <a:solidFill>
                <a:srgbClr val="784922"/>
              </a:solidFill>
            </a:endParaRPr>
          </a:p>
          <a:p>
            <a:pPr lvl="0">
              <a:lnSpc>
                <a:spcPct val="150000"/>
              </a:lnSpc>
            </a:pPr>
            <a:endParaRPr lang="en-US" sz="1100" dirty="0" smtClean="0">
              <a:solidFill>
                <a:srgbClr val="78492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产品型号：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DSM-JE059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138.00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40.00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材质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冷轧钢板</a:t>
            </a:r>
            <a:endParaRPr sz="11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产品尺寸：</a:t>
            </a:r>
            <a:r>
              <a:rPr 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26.6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×26.8×5.5</a:t>
            </a:r>
            <a:r>
              <a:rPr 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cm</a:t>
            </a:r>
            <a:endParaRPr sz="11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装箱数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10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pcs</a:t>
            </a: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/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箱</a:t>
            </a:r>
            <a:endParaRPr lang="en-US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lang="en-US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功能简介：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、一体式钢板成形，结实耐用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、精准测量，外观活泼缤纷，时尚大方</a:t>
            </a:r>
          </a:p>
        </p:txBody>
      </p:sp>
      <p:pic>
        <p:nvPicPr>
          <p:cNvPr id="18" name="图片 17" descr="未标题-2-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8783" y="4785513"/>
            <a:ext cx="2345175" cy="1641191"/>
          </a:xfrm>
          <a:prstGeom prst="rect">
            <a:avLst/>
          </a:prstGeom>
        </p:spPr>
      </p:pic>
      <p:pic>
        <p:nvPicPr>
          <p:cNvPr id="19" name="图片 18" descr="系列-0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03728" cy="980660"/>
          </a:xfrm>
          <a:prstGeom prst="rect">
            <a:avLst/>
          </a:prstGeom>
        </p:spPr>
      </p:pic>
      <p:pic>
        <p:nvPicPr>
          <p:cNvPr id="10242" name="Picture 2" descr="C:\Users\Administrator\Desktop\PPT图\4W4A432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15062" y="1409988"/>
            <a:ext cx="5375905" cy="46394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0117531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4932</TotalTime>
  <Words>55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649</cp:revision>
  <dcterms:created xsi:type="dcterms:W3CDTF">2016-12-01T07:26:00Z</dcterms:created>
  <dcterms:modified xsi:type="dcterms:W3CDTF">2018-02-09T08:57:06Z</dcterms:modified>
</cp:coreProperties>
</file>