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image228.jpg" descr="DSM-7041"/>
          <p:cNvPicPr/>
          <p:nvPr/>
        </p:nvPicPr>
        <p:blipFill>
          <a:blip r:embed="rId2"/>
          <a:stretch>
            <a:fillRect/>
          </a:stretch>
        </p:blipFill>
        <p:spPr>
          <a:xfrm>
            <a:off x="3112313" y="1285859"/>
            <a:ext cx="5766225" cy="48497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3" name="Shape 1483"/>
          <p:cNvSpPr/>
          <p:nvPr/>
        </p:nvSpPr>
        <p:spPr>
          <a:xfrm>
            <a:off x="923636" y="2082018"/>
            <a:ext cx="2244715" cy="31659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C67838"/>
                </a:solidFill>
                <a:latin typeface="黑体" pitchFamily="49" charset="-122"/>
                <a:ea typeface="黑体" pitchFamily="49" charset="-122"/>
              </a:rPr>
              <a:t>笑脸米奇丝绒毯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4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148.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33.00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DSM-7041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规格:120×150cm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材质：聚酯纤维棉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装箱明细：20pcs/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1485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9448" y="1118783"/>
            <a:ext cx="742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894689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25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650</cp:revision>
  <dcterms:created xsi:type="dcterms:W3CDTF">2016-12-01T07:26:00Z</dcterms:created>
  <dcterms:modified xsi:type="dcterms:W3CDTF">2018-02-09T08:57:15Z</dcterms:modified>
</cp:coreProperties>
</file>