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" name="image19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26349" y="2082369"/>
            <a:ext cx="5318809" cy="44899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6" name="image198.jpg" descr="C:\Documents and Settings\CG\桌面\0403-1\IMG_7303.jpg"/>
          <p:cNvPicPr/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787940" y="5194622"/>
            <a:ext cx="2282428" cy="1119682"/>
          </a:xfrm>
          <a:prstGeom prst="rect">
            <a:avLst/>
          </a:prstGeom>
          <a:ln w="12700">
            <a:noFill/>
          </a:ln>
        </p:spPr>
      </p:pic>
      <p:sp>
        <p:nvSpPr>
          <p:cNvPr id="1307" name="Shape 1307"/>
          <p:cNvSpPr/>
          <p:nvPr/>
        </p:nvSpPr>
        <p:spPr>
          <a:xfrm>
            <a:off x="738471" y="960771"/>
            <a:ext cx="2381367" cy="4300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200" b="1" dirty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米奇乐满氛便当盒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108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13.00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DSM-5037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规格：19×16×11cm    1.5L    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材质：便当盒    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装箱明细：30pcs/箱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智能锁扣可变手柄使用，用后可直接将手柄扣于盒盖上，节省空间。便携式实用饭盒，分隔层内置餐勺，健康环保。 </a:t>
            </a:r>
          </a:p>
        </p:txBody>
      </p:sp>
      <p:pic>
        <p:nvPicPr>
          <p:cNvPr id="1308" name="image145.png" descr="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138975" y="350186"/>
            <a:ext cx="1564092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96803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4932</TotalTime>
  <Words>33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651</cp:revision>
  <dcterms:created xsi:type="dcterms:W3CDTF">2016-12-01T07:26:00Z</dcterms:created>
  <dcterms:modified xsi:type="dcterms:W3CDTF">2018-02-09T08:57:23Z</dcterms:modified>
</cp:coreProperties>
</file>