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016" y="1398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67128" y="1842868"/>
            <a:ext cx="3152829" cy="470128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迪士尼 云迹森林</a:t>
            </a:r>
          </a:p>
          <a:p>
            <a:pPr lvl="0"/>
            <a:r>
              <a:rPr lang="en-US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QQ</a:t>
            </a:r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保温碗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产品型号</a:t>
            </a:r>
            <a:r>
              <a:rPr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： 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DSM-CE038</a:t>
            </a:r>
            <a:endParaRPr sz="1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市场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参考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价：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 108.00</a:t>
            </a:r>
            <a:endParaRPr sz="1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 34.00</a:t>
            </a:r>
            <a:endParaRPr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材质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PP+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硅胶</a:t>
            </a:r>
            <a:endParaRPr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容量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800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mL                    </a:t>
            </a:r>
            <a:endParaRPr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产品尺寸：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14.7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×14.7×11.5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cm </a:t>
            </a:r>
            <a:endParaRPr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装箱数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18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pcs</a:t>
            </a:r>
            <a:r>
              <a:rPr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/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箱</a:t>
            </a:r>
            <a:endParaRPr lang="en-US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1.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手捧碗弧度外型，舒适防滑 </a:t>
            </a:r>
            <a:endParaRPr lang="en-US" altLang="zh-CN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2.10mm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厚保温层，导热率低，保温更持久 </a:t>
            </a:r>
            <a:endParaRPr lang="en-US" altLang="zh-CN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3.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二个上盖提手设计，更方便打开  </a:t>
            </a:r>
            <a:endParaRPr lang="en-US" altLang="zh-CN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4.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黑体" panose="02010609060101010101" pitchFamily="49" charset="-122"/>
              </a:rPr>
              <a:t>顶盖独立存储空间，粥菜分离更美味</a:t>
            </a:r>
            <a:endParaRPr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16" name="图片 15" descr="系列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2021"/>
            <a:ext cx="3646303" cy="988828"/>
          </a:xfrm>
          <a:prstGeom prst="rect">
            <a:avLst/>
          </a:prstGeom>
        </p:spPr>
      </p:pic>
      <p:pic>
        <p:nvPicPr>
          <p:cNvPr id="9218" name="Picture 2" descr="C:\Users\Administrator\Desktop\PPT图\4W4A29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3759" y="1190849"/>
            <a:ext cx="4770304" cy="5581949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072066" y="214290"/>
            <a:ext cx="10572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7457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87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646</cp:revision>
  <dcterms:created xsi:type="dcterms:W3CDTF">2016-12-01T07:26:00Z</dcterms:created>
  <dcterms:modified xsi:type="dcterms:W3CDTF">2018-02-11T01:35:39Z</dcterms:modified>
</cp:coreProperties>
</file>