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1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PPT图\4W4A335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538" y="-352981"/>
            <a:ext cx="6762750" cy="5400676"/>
          </a:xfrm>
          <a:prstGeom prst="rect">
            <a:avLst/>
          </a:prstGeom>
          <a:noFill/>
        </p:spPr>
      </p:pic>
      <p:sp>
        <p:nvSpPr>
          <p:cNvPr id="10" name="Shape 66"/>
          <p:cNvSpPr/>
          <p:nvPr/>
        </p:nvSpPr>
        <p:spPr>
          <a:xfrm>
            <a:off x="2822448" y="4359349"/>
            <a:ext cx="6321552" cy="25020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534071" y="4984893"/>
            <a:ext cx="1538883" cy="18466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DSM-CE031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108.00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30.00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产品规格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20×6cm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900mL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不锈钢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+PP+AS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36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/箱</a:t>
            </a:r>
          </a:p>
        </p:txBody>
      </p:sp>
      <p:sp>
        <p:nvSpPr>
          <p:cNvPr id="78" name="Shape 78"/>
          <p:cNvSpPr/>
          <p:nvPr/>
        </p:nvSpPr>
        <p:spPr>
          <a:xfrm>
            <a:off x="3534071" y="4519672"/>
            <a:ext cx="4996479" cy="3077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 sz="2500">
                <a:solidFill>
                  <a:srgbClr val="DDDDD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迪士尼 云迹森林 圆形不锈钢保温饭盒</a:t>
            </a:r>
            <a:endParaRPr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5559941" y="4984893"/>
            <a:ext cx="2393213" cy="72205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、食品级材质，使用安全放心。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、时尚外观设计，简约实用。 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2" name="图片 11" descr="系列-0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292" y="4561017"/>
            <a:ext cx="2706624" cy="2072640"/>
          </a:xfrm>
          <a:prstGeom prst="rect">
            <a:avLst/>
          </a:prstGeom>
        </p:spPr>
      </p:pic>
      <p:pic>
        <p:nvPicPr>
          <p:cNvPr id="4098" name="Picture 2" descr="C:\Users\Administrator\Desktop\PPT图\d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8720" y="5746640"/>
            <a:ext cx="2534434" cy="994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95219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4932</TotalTime>
  <Words>59</Words>
  <Application>Microsoft Office PowerPoint</Application>
  <PresentationFormat>全屏显示(4:3)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652</cp:revision>
  <dcterms:created xsi:type="dcterms:W3CDTF">2016-12-01T07:26:00Z</dcterms:created>
  <dcterms:modified xsi:type="dcterms:W3CDTF">2018-02-09T08:57:37Z</dcterms:modified>
</cp:coreProperties>
</file>