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5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百得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8"/>
            <a:ext cx="9144000" cy="68492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165600" y="1525905"/>
            <a:ext cx="4978400" cy="5332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Shape 70"/>
          <p:cNvSpPr/>
          <p:nvPr/>
        </p:nvSpPr>
        <p:spPr>
          <a:xfrm>
            <a:off x="6112510" y="3672205"/>
            <a:ext cx="2731770" cy="25533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0" fontAlgn="auto">
              <a:lnSpc>
                <a:spcPct val="100000"/>
              </a:lnSpc>
            </a:pP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799.00</a:t>
            </a:r>
          </a:p>
          <a:p>
            <a:pPr lvl="0" fontAlgn="auto">
              <a:lnSpc>
                <a:spcPct val="10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628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.00</a:t>
            </a:r>
          </a:p>
          <a:p>
            <a:pPr lvl="0" fontAlgn="auto">
              <a:lnSpc>
                <a:spcPct val="100000"/>
              </a:lnSpc>
            </a:pPr>
            <a:endParaRPr lang="en-US" altLang="zh-CN" sz="1400" b="1" dirty="0" smtClean="0">
              <a:solidFill>
                <a:schemeClr val="bg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FSM1610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百得蒸汽拖把（标准款）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规  格：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120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30cm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功  率：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1600W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材  质：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ABS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工程塑料</a:t>
            </a:r>
            <a:endParaRPr lang="zh-CN" altLang="en-US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装箱明细：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2PCS/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箱 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99.9%杀菌</a:t>
            </a:r>
          </a:p>
          <a:p>
            <a:pPr>
              <a:defRPr/>
            </a:pPr>
            <a:r>
              <a:rPr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15秒快速出蒸汽</a:t>
            </a:r>
          </a:p>
          <a:p>
            <a:pPr>
              <a:defRPr/>
            </a:pPr>
            <a:r>
              <a:rPr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蒸汽量可调节</a:t>
            </a:r>
          </a:p>
          <a:p>
            <a:pPr>
              <a:defRPr/>
            </a:pPr>
            <a:r>
              <a:rPr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可拆卸储水壶，方便清洗</a:t>
            </a:r>
          </a:p>
          <a:p>
            <a:pPr>
              <a:defRPr/>
            </a:pPr>
            <a:r>
              <a:rPr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旋转方向盘，拖地更灵活</a:t>
            </a:r>
          </a:p>
        </p:txBody>
      </p:sp>
      <p:pic>
        <p:nvPicPr>
          <p:cNvPr id="6" name="图片 5" descr="FSM1610_ A4"/>
          <p:cNvPicPr>
            <a:picLocks noChangeAspect="1"/>
          </p:cNvPicPr>
          <p:nvPr/>
        </p:nvPicPr>
        <p:blipFill>
          <a:blip r:embed="rId3"/>
          <a:srcRect b="26642"/>
          <a:stretch>
            <a:fillRect/>
          </a:stretch>
        </p:blipFill>
        <p:spPr>
          <a:xfrm>
            <a:off x="0" y="1525905"/>
            <a:ext cx="4166235" cy="5332730"/>
          </a:xfrm>
          <a:prstGeom prst="rect">
            <a:avLst/>
          </a:prstGeom>
        </p:spPr>
      </p:pic>
      <p:pic>
        <p:nvPicPr>
          <p:cNvPr id="7" name="图片 6" descr="FSM1610_1"/>
          <p:cNvPicPr>
            <a:picLocks noChangeAspect="1"/>
          </p:cNvPicPr>
          <p:nvPr/>
        </p:nvPicPr>
        <p:blipFill>
          <a:blip r:embed="rId4"/>
          <a:srcRect l="23720" r="18571"/>
          <a:stretch>
            <a:fillRect/>
          </a:stretch>
        </p:blipFill>
        <p:spPr>
          <a:xfrm>
            <a:off x="4543425" y="1905000"/>
            <a:ext cx="1266825" cy="34391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/>
          <a:srcRect b="55068"/>
          <a:stretch>
            <a:fillRect/>
          </a:stretch>
        </p:blipFill>
        <p:spPr>
          <a:xfrm>
            <a:off x="6112510" y="2462530"/>
            <a:ext cx="1105535" cy="9626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/>
          <a:srcRect l="4308" t="48992" r="-4308" b="6076"/>
          <a:stretch>
            <a:fillRect/>
          </a:stretch>
        </p:blipFill>
        <p:spPr>
          <a:xfrm>
            <a:off x="7284085" y="2462530"/>
            <a:ext cx="1105535" cy="9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1873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4884</TotalTime>
  <Words>52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481</cp:revision>
  <dcterms:created xsi:type="dcterms:W3CDTF">2016-12-01T07:26:00Z</dcterms:created>
  <dcterms:modified xsi:type="dcterms:W3CDTF">2018-02-09T07:30:04Z</dcterms:modified>
</cp:coreProperties>
</file>