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520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646170" y="13970"/>
            <a:ext cx="5486400" cy="6838950"/>
          </a:xfrm>
          <a:prstGeom prst="rect">
            <a:avLst/>
          </a:prstGeom>
        </p:spPr>
      </p:pic>
      <p:sp>
        <p:nvSpPr>
          <p:cNvPr id="13" name="Shape 76"/>
          <p:cNvSpPr/>
          <p:nvPr/>
        </p:nvSpPr>
        <p:spPr>
          <a:xfrm>
            <a:off x="0" y="1371599"/>
            <a:ext cx="3613822" cy="5489811"/>
          </a:xfrm>
          <a:prstGeom prst="rect">
            <a:avLst/>
          </a:prstGeom>
          <a:solidFill>
            <a:srgbClr val="FFFDB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573024" y="1828800"/>
            <a:ext cx="2186496" cy="43781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vl="0"/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迪士尼 云迹森林</a:t>
            </a:r>
          </a:p>
          <a:p>
            <a:pPr lvl="0"/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多用杯</a:t>
            </a:r>
          </a:p>
          <a:p>
            <a:pPr lvl="0">
              <a:lnSpc>
                <a:spcPct val="150000"/>
              </a:lnSpc>
            </a:pPr>
            <a:endParaRPr lang="en-US" sz="1100" dirty="0" smtClean="0">
              <a:solidFill>
                <a:schemeClr val="accent3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产品型号</a:t>
            </a:r>
            <a:r>
              <a:rPr sz="1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： </a:t>
            </a:r>
            <a:r>
              <a:rPr 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DSM-AE052</a:t>
            </a:r>
            <a:endParaRPr sz="12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市场</a:t>
            </a:r>
            <a:r>
              <a:rPr lang="zh-CN" alt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参考</a:t>
            </a: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价：</a:t>
            </a:r>
            <a:r>
              <a:rPr 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 68.00</a:t>
            </a:r>
            <a:endParaRPr sz="12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sz="1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批发价</a:t>
            </a: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 22.00</a:t>
            </a:r>
            <a:endParaRPr sz="11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1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材质</a:t>
            </a:r>
            <a:r>
              <a:rPr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高硼硅玻璃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+PP+PC</a:t>
            </a:r>
            <a:endParaRPr sz="11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1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容量</a:t>
            </a:r>
            <a:r>
              <a:rPr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250</a:t>
            </a:r>
            <a:r>
              <a:rPr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mL                    </a:t>
            </a:r>
            <a:endParaRPr sz="11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1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产品尺寸</a:t>
            </a:r>
            <a:r>
              <a:rPr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7.4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×7.4×15.5</a:t>
            </a:r>
            <a:r>
              <a:rPr 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cm </a:t>
            </a:r>
            <a:endParaRPr sz="11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1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装箱数</a:t>
            </a:r>
            <a:r>
              <a:rPr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24</a:t>
            </a:r>
            <a:r>
              <a:rPr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pcs</a:t>
            </a:r>
            <a:r>
              <a:rPr sz="11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/</a:t>
            </a:r>
            <a:r>
              <a:rPr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箱</a:t>
            </a:r>
            <a:endParaRPr lang="en-US" sz="11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endParaRPr lang="en-US" sz="11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功能简介：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、高硼硅玻璃内胆，可装冷、热水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2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、独特设计，隔热防烫，一杯多用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3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、小巧精致，方便携带</a:t>
            </a:r>
          </a:p>
          <a:p>
            <a:pPr lvl="0">
              <a:lnSpc>
                <a:spcPct val="150000"/>
              </a:lnSpc>
            </a:pPr>
            <a:endParaRPr sz="1100" dirty="0">
              <a:solidFill>
                <a:schemeClr val="accent3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</p:txBody>
      </p:sp>
      <p:pic>
        <p:nvPicPr>
          <p:cNvPr id="16" name="图片 15" descr="系列-0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02021"/>
            <a:ext cx="3646303" cy="98882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929190" y="571480"/>
            <a:ext cx="928694" cy="5715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订购品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876730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4933</TotalTime>
  <Words>78</Words>
  <Application>Microsoft Office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654</cp:revision>
  <dcterms:created xsi:type="dcterms:W3CDTF">2016-12-01T07:26:00Z</dcterms:created>
  <dcterms:modified xsi:type="dcterms:W3CDTF">2018-02-09T08:58:39Z</dcterms:modified>
</cp:coreProperties>
</file>