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50615" y="-5080"/>
            <a:ext cx="5492750" cy="6857365"/>
          </a:xfrm>
          <a:prstGeom prst="rect">
            <a:avLst/>
          </a:prstGeom>
        </p:spPr>
      </p:pic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rgbClr val="FFFDB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3024" y="1645920"/>
            <a:ext cx="3173946" cy="43781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云迹森林</a:t>
            </a:r>
          </a:p>
          <a:p>
            <a:pPr lvl="0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双层不锈钢真空保温杯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DSM-BE022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55.00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350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mL                   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8.6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×8.6×22.1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、双层不锈钢真空结构，具有优良保温功能。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、专利外观设计，时尚简约。   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、可替换杯盖，商务、休闲、旅行自由搭配。</a:t>
            </a:r>
          </a:p>
        </p:txBody>
      </p:sp>
      <p:pic>
        <p:nvPicPr>
          <p:cNvPr id="16" name="图片 15" descr="系列-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021"/>
            <a:ext cx="3646303" cy="988828"/>
          </a:xfrm>
          <a:prstGeom prst="rect">
            <a:avLst/>
          </a:prstGeom>
        </p:spPr>
      </p:pic>
      <p:pic>
        <p:nvPicPr>
          <p:cNvPr id="14" name="图片 13" descr="4W4A267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1978" y="4011295"/>
            <a:ext cx="811672" cy="2149024"/>
          </a:xfrm>
          <a:prstGeom prst="rect">
            <a:avLst/>
          </a:prstGeom>
        </p:spPr>
      </p:pic>
      <p:pic>
        <p:nvPicPr>
          <p:cNvPr id="15" name="图片 14" descr="4W4A43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1286" y="4285139"/>
            <a:ext cx="810471" cy="19169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14942" y="357166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475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88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655</cp:revision>
  <dcterms:created xsi:type="dcterms:W3CDTF">2016-12-01T07:26:00Z</dcterms:created>
  <dcterms:modified xsi:type="dcterms:W3CDTF">2018-02-09T08:58:50Z</dcterms:modified>
</cp:coreProperties>
</file>