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2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603728" y="5475112"/>
            <a:ext cx="5540272" cy="12937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Shape 66"/>
          <p:cNvSpPr/>
          <p:nvPr/>
        </p:nvSpPr>
        <p:spPr>
          <a:xfrm>
            <a:off x="-10094" y="1041273"/>
            <a:ext cx="3613822" cy="58201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" name="Shape 67"/>
          <p:cNvSpPr/>
          <p:nvPr/>
        </p:nvSpPr>
        <p:spPr>
          <a:xfrm>
            <a:off x="328040" y="1269586"/>
            <a:ext cx="2772552" cy="44704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</a:rPr>
              <a:t>米奇璀璨星语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</a:rPr>
              <a:t>蒸蛋器</a:t>
            </a: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rgbClr val="784922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产品型号：</a:t>
            </a:r>
            <a:r>
              <a:rPr lang="en-US" sz="1200" b="1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 DSM-QF072 </a:t>
            </a:r>
            <a:endParaRPr sz="1200" b="1" dirty="0">
              <a:solidFill>
                <a:srgbClr val="784922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 228.00</a:t>
            </a:r>
            <a:endParaRPr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 62.00</a:t>
            </a:r>
            <a:endParaRPr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规格：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200W  5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个蛋位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装箱明细：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12pcs/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altLang="zh-CN" sz="11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  <a:endParaRPr lang="en-US" altLang="zh-CN" sz="11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1.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时尚外观，小巧美观。</a:t>
            </a:r>
            <a:endParaRPr lang="en-US" altLang="zh-CN" sz="11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2.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精致水蛋碗，蒸煮水蛋更加鲜嫩、营养。</a:t>
            </a:r>
            <a:endParaRPr lang="en-US" altLang="zh-CN" sz="11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3.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一键操作，简单，快捷。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4.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恒温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PTC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加热，自动调节功率，更节能。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5.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多重安全保护装置，确保产品使用安全。</a:t>
            </a:r>
          </a:p>
          <a:p>
            <a:pPr lvl="0">
              <a:lnSpc>
                <a:spcPct val="150000"/>
              </a:lnSpc>
            </a:pPr>
            <a:endParaRPr sz="1100" dirty="0">
              <a:solidFill>
                <a:srgbClr val="784922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93" y="154245"/>
            <a:ext cx="3603728" cy="5824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5400" cap="flat">
            <a:noFill/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4" name="组合 16"/>
          <p:cNvGrpSpPr/>
          <p:nvPr/>
        </p:nvGrpSpPr>
        <p:grpSpPr>
          <a:xfrm>
            <a:off x="-10094" y="223680"/>
            <a:ext cx="3625156" cy="841182"/>
            <a:chOff x="-10093" y="223680"/>
            <a:chExt cx="3625156" cy="841182"/>
          </a:xfrm>
        </p:grpSpPr>
        <p:sp>
          <p:nvSpPr>
            <p:cNvPr id="11" name="矩形 10"/>
            <p:cNvSpPr/>
            <p:nvPr/>
          </p:nvSpPr>
          <p:spPr>
            <a:xfrm>
              <a:off x="793836" y="223680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璀璨星语系列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-10093" y="757085"/>
              <a:ext cx="36251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超粗黑_GBK" panose="03000509000000000000" pitchFamily="65" charset="-122"/>
                  <a:ea typeface="方正超粗黑_GBK" panose="03000509000000000000" pitchFamily="65" charset="-122"/>
                </a:rPr>
                <a:t>BRIGHT STARLIGHT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endParaRPr>
            </a:p>
          </p:txBody>
        </p:sp>
      </p:grpSp>
      <p:pic>
        <p:nvPicPr>
          <p:cNvPr id="4098" name="Picture 2" descr="C:\Users\Administrator\Desktop\煮蛋器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9186" y="353009"/>
            <a:ext cx="4870677" cy="5440310"/>
          </a:xfrm>
          <a:prstGeom prst="rect">
            <a:avLst/>
          </a:prstGeom>
          <a:noFill/>
        </p:spPr>
      </p:pic>
      <p:pic>
        <p:nvPicPr>
          <p:cNvPr id="4099" name="Picture 3" descr="C:\Users\Administrator\Desktop\煮蛋器 修改稿-0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864" y="5155495"/>
            <a:ext cx="3296067" cy="1613338"/>
          </a:xfrm>
          <a:prstGeom prst="rect">
            <a:avLst/>
          </a:prstGeom>
          <a:noFill/>
        </p:spPr>
      </p:pic>
      <p:sp>
        <p:nvSpPr>
          <p:cNvPr id="15" name="矩形 14"/>
          <p:cNvSpPr/>
          <p:nvPr/>
        </p:nvSpPr>
        <p:spPr>
          <a:xfrm>
            <a:off x="3741003" y="552026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en-US" dirty="0" smtClean="0">
                <a:solidFill>
                  <a:srgbClr val="CC9900"/>
                </a:solidFill>
                <a:latin typeface="黑体" panose="02010609060101010101" charset="-122"/>
                <a:ea typeface="黑体" panose="02010609060101010101" charset="-122"/>
              </a:rPr>
              <a:t>清晨，第一缕阳光照在脸上</a:t>
            </a:r>
            <a:endParaRPr lang="en-US" altLang="zh-CN" dirty="0" smtClean="0">
              <a:solidFill>
                <a:srgbClr val="CC990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/>
            <a:r>
              <a:rPr lang="zh-CN" altLang="en-US" dirty="0" smtClean="0">
                <a:solidFill>
                  <a:srgbClr val="CC9900"/>
                </a:solidFill>
                <a:latin typeface="黑体" panose="02010609060101010101" charset="-122"/>
                <a:ea typeface="黑体" panose="02010609060101010101" charset="-122"/>
              </a:rPr>
              <a:t>看着“它</a:t>
            </a:r>
            <a:r>
              <a:rPr lang="en-US" altLang="zh-CN" dirty="0" smtClean="0">
                <a:solidFill>
                  <a:srgbClr val="CC9900"/>
                </a:solidFill>
                <a:latin typeface="黑体" panose="02010609060101010101" charset="-122"/>
                <a:ea typeface="黑体" panose="02010609060101010101" charset="-122"/>
              </a:rPr>
              <a:t>”</a:t>
            </a:r>
            <a:r>
              <a:rPr lang="zh-CN" altLang="en-US" dirty="0" smtClean="0">
                <a:solidFill>
                  <a:srgbClr val="CC9900"/>
                </a:solidFill>
                <a:latin typeface="黑体" panose="02010609060101010101" charset="-122"/>
                <a:ea typeface="黑体" panose="02010609060101010101" charset="-122"/>
              </a:rPr>
              <a:t>努力的吐着热气</a:t>
            </a:r>
            <a:endParaRPr lang="en-US" altLang="zh-CN" dirty="0" smtClean="0">
              <a:solidFill>
                <a:srgbClr val="CC990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/>
            <a:r>
              <a:rPr lang="zh-CN" altLang="en-US" dirty="0" smtClean="0">
                <a:solidFill>
                  <a:srgbClr val="CC9900"/>
                </a:solidFill>
                <a:latin typeface="黑体" panose="02010609060101010101" charset="-122"/>
                <a:ea typeface="黑体" panose="02010609060101010101" charset="-122"/>
              </a:rPr>
              <a:t>捧一颗放在手心，暖透心窝、</a:t>
            </a:r>
            <a:endParaRPr lang="en-US" altLang="zh-CN" dirty="0" smtClean="0">
              <a:solidFill>
                <a:srgbClr val="CC990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/>
            <a:r>
              <a:rPr lang="zh-CN" altLang="en-US" dirty="0" smtClean="0">
                <a:solidFill>
                  <a:srgbClr val="CC9900"/>
                </a:solidFill>
                <a:latin typeface="黑体" panose="02010609060101010101" charset="-122"/>
                <a:ea typeface="黑体" panose="02010609060101010101" charset="-122"/>
              </a:rPr>
              <a:t>从此爱上早餐生活</a:t>
            </a:r>
            <a:endParaRPr lang="zh-CN" altLang="en-US" dirty="0">
              <a:solidFill>
                <a:srgbClr val="CC99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6147" name="Picture 3" descr="C:\Users\Administrator\Desktop\57-68-1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13650" y="-9939"/>
            <a:ext cx="1758950" cy="1279525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4000496" y="214290"/>
            <a:ext cx="1214446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订购品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290298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4934</TotalTime>
  <Words>130</Words>
  <Application>Microsoft Office PowerPoint</Application>
  <PresentationFormat>全屏显示(4:3)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656</cp:revision>
  <dcterms:created xsi:type="dcterms:W3CDTF">2016-12-01T07:26:00Z</dcterms:created>
  <dcterms:modified xsi:type="dcterms:W3CDTF">2018-02-09T08:59:00Z</dcterms:modified>
</cp:coreProperties>
</file>