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2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" name="Shape 67"/>
          <p:cNvSpPr/>
          <p:nvPr/>
        </p:nvSpPr>
        <p:spPr>
          <a:xfrm>
            <a:off x="328040" y="1269586"/>
            <a:ext cx="2631488" cy="370870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米奇璀璨星语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手持式搅拌机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DSM-DF073</a:t>
            </a:r>
            <a:endParaRPr sz="1200" b="1" dirty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258.00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70.00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150W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12pcs/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人体工学设计，小巧造型，握感舒适。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点动按键开关，操作简单方便。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3" y="154245"/>
            <a:ext cx="3603728" cy="5824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-10094" y="223680"/>
            <a:ext cx="3625156" cy="841182"/>
            <a:chOff x="-10093" y="223680"/>
            <a:chExt cx="3625156" cy="841182"/>
          </a:xfrm>
        </p:grpSpPr>
        <p:sp>
          <p:nvSpPr>
            <p:cNvPr id="11" name="矩形 10"/>
            <p:cNvSpPr/>
            <p:nvPr/>
          </p:nvSpPr>
          <p:spPr>
            <a:xfrm>
              <a:off x="793836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璀璨星语系列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BRIGHT STARLIGHT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5122" name="Picture 2" descr="C:\Users\Administrator\Desktop\DSM-DF07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6562" y="223680"/>
            <a:ext cx="1393783" cy="6545390"/>
          </a:xfrm>
          <a:prstGeom prst="rect">
            <a:avLst/>
          </a:prstGeom>
          <a:noFill/>
        </p:spPr>
      </p:pic>
      <p:pic>
        <p:nvPicPr>
          <p:cNvPr id="5123" name="Picture 3" descr="C:\Users\Administrator\Desktop\手持搅拌机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025" y="4271051"/>
            <a:ext cx="2343354" cy="2543175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7206692" y="511109"/>
            <a:ext cx="145500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06692" y="511109"/>
            <a:ext cx="1455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料理魔法棒</a:t>
            </a:r>
            <a:endParaRPr lang="en-US" altLang="zh-CN" dirty="0" smtClean="0">
              <a:solidFill>
                <a:srgbClr val="CC99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美食轻松做</a:t>
            </a:r>
            <a:endParaRPr lang="zh-CN" altLang="en-US" dirty="0">
              <a:solidFill>
                <a:srgbClr val="CC99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0" name="Picture 3" descr="C:\Users\Administrator\Desktop\57-68-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7612" y="-9939"/>
            <a:ext cx="1758950" cy="1279525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3929058" y="1643050"/>
            <a:ext cx="91440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6964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4934</TotalTime>
  <Words>66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657</cp:revision>
  <dcterms:created xsi:type="dcterms:W3CDTF">2016-12-01T07:26:00Z</dcterms:created>
  <dcterms:modified xsi:type="dcterms:W3CDTF">2018-02-09T08:59:09Z</dcterms:modified>
</cp:coreProperties>
</file>