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2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" name="Shape 67"/>
          <p:cNvSpPr/>
          <p:nvPr/>
        </p:nvSpPr>
        <p:spPr>
          <a:xfrm>
            <a:off x="328040" y="1269586"/>
            <a:ext cx="2772552" cy="3624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米奇璀璨星语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打蛋器</a:t>
            </a:r>
            <a:endParaRPr lang="en-US" altLang="zh-CN" sz="2000" dirty="0" smtClean="0">
              <a:solidFill>
                <a:srgbClr val="784922"/>
              </a:solidFill>
              <a:latin typeface="黑体" pitchFamily="49" charset="-122"/>
              <a:ea typeface="黑体" pitchFamily="49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zh-CN" altLang="en-US" sz="1100" dirty="0" smtClean="0">
              <a:solidFill>
                <a:srgbClr val="784922"/>
              </a:solidFill>
              <a:latin typeface="黑体" pitchFamily="49" charset="-122"/>
              <a:ea typeface="黑体" pitchFamily="49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DSM-DF075</a:t>
            </a:r>
            <a:endParaRPr sz="1200" b="1" dirty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358.00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98.00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200W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6pcs/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流线型小巧外观；配粉棒和线棒各一对。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2.5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档速度，轻松掌握。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非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0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档不可退棒，安全设计。</a:t>
            </a:r>
            <a:endParaRPr sz="11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3" y="154245"/>
            <a:ext cx="3603728" cy="5824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-10094" y="223680"/>
            <a:ext cx="3625156" cy="841182"/>
            <a:chOff x="-10093" y="223680"/>
            <a:chExt cx="3625156" cy="841182"/>
          </a:xfrm>
        </p:grpSpPr>
        <p:sp>
          <p:nvSpPr>
            <p:cNvPr id="11" name="矩形 10"/>
            <p:cNvSpPr/>
            <p:nvPr/>
          </p:nvSpPr>
          <p:spPr>
            <a:xfrm>
              <a:off x="793836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璀璨星语系列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BRIGHT STARLIGHT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6146" name="Picture 2" descr="C:\Users\Administrator\Desktop\DSM-DF07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0456" y="223680"/>
            <a:ext cx="5723069" cy="6634320"/>
          </a:xfrm>
          <a:prstGeom prst="rect">
            <a:avLst/>
          </a:prstGeom>
          <a:noFill/>
        </p:spPr>
      </p:pic>
      <p:pic>
        <p:nvPicPr>
          <p:cNvPr id="6147" name="Picture 3" descr="C:\Users\Administrator\Desktop\打蛋器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541" y="4827235"/>
            <a:ext cx="2938351" cy="1804987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7206692" y="5339816"/>
            <a:ext cx="145500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06692" y="5339816"/>
            <a:ext cx="1455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打发新时代，烘焙小神器</a:t>
            </a:r>
            <a:endParaRPr lang="zh-CN" altLang="en-US" dirty="0">
              <a:solidFill>
                <a:srgbClr val="CC99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8" name="Picture 3" descr="C:\Users\Administrator\Desktop\57-68-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13650" y="-9939"/>
            <a:ext cx="1758950" cy="1279525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4000496" y="357166"/>
            <a:ext cx="1000132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0929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4934</TotalTime>
  <Words>77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658</cp:revision>
  <dcterms:created xsi:type="dcterms:W3CDTF">2016-12-01T07:26:00Z</dcterms:created>
  <dcterms:modified xsi:type="dcterms:W3CDTF">2018-02-09T08:59:19Z</dcterms:modified>
</cp:coreProperties>
</file>