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47224" y="671941"/>
            <a:ext cx="31854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358429"/>
            <a:ext cx="3054680" cy="396262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多士炉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DSM-LF076 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328.00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80.00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700W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每次可同时加热两片面包；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可调档温度，有解冻、加热、取消功能；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设有面包屑托盘，干净卫生，外观时尚简约。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7170" name="Picture 2" descr="C:\Users\Administrator\Desktop\DSM-LF0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420000">
            <a:off x="3819191" y="1333949"/>
            <a:ext cx="5207955" cy="4711850"/>
          </a:xfrm>
          <a:prstGeom prst="rect">
            <a:avLst/>
          </a:prstGeom>
          <a:noFill/>
        </p:spPr>
      </p:pic>
      <p:pic>
        <p:nvPicPr>
          <p:cNvPr id="7171" name="Picture 3" descr="C:\Users\Administrator\Desktop\多士炉-Q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040" y="4700356"/>
            <a:ext cx="3301188" cy="1982666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5958513" y="66065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早晨的面包香，一天的正能量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8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4946" y="177380"/>
            <a:ext cx="1758950" cy="127952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357818" y="142852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8250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84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659</cp:revision>
  <dcterms:created xsi:type="dcterms:W3CDTF">2016-12-01T07:26:00Z</dcterms:created>
  <dcterms:modified xsi:type="dcterms:W3CDTF">2018-02-09T08:59:30Z</dcterms:modified>
</cp:coreProperties>
</file>