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227382"/>
            <a:ext cx="2490423" cy="396262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蒸汽电熨斗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DSM-UF079 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288.00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76.00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1000W  220ml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容量水箱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蒸汽熨烫，温度可调节，熨衣无忧；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高质感特氟龙底板，轻松应对皱褶；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多档蒸汽调节，匹配不同衣料；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自动清洗功能，延长熨斗寿命。</a:t>
            </a: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8194" name="Picture 2" descr="C:\Users\Administrator\Desktop\4W4A3736-xiu.jpg"/>
          <p:cNvPicPr>
            <a:picLocks noChangeAspect="1" noChangeArrowheads="1"/>
          </p:cNvPicPr>
          <p:nvPr/>
        </p:nvPicPr>
        <p:blipFill>
          <a:blip r:embed="rId2"/>
          <a:srcRect t="5509" r="49694" b="22734"/>
          <a:stretch>
            <a:fillRect/>
          </a:stretch>
        </p:blipFill>
        <p:spPr bwMode="auto">
          <a:xfrm>
            <a:off x="3603728" y="0"/>
            <a:ext cx="5540272" cy="6861411"/>
          </a:xfrm>
          <a:prstGeom prst="rect">
            <a:avLst/>
          </a:prstGeom>
          <a:noFill/>
        </p:spPr>
      </p:pic>
      <p:pic>
        <p:nvPicPr>
          <p:cNvPr id="8195" name="Picture 3" descr="C:\Users\Administrator\Desktop\DSM-UF07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578" y="4688966"/>
            <a:ext cx="2162611" cy="2082514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6626577" y="5994400"/>
            <a:ext cx="23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83726" y="5983111"/>
            <a:ext cx="2283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顺畅无痕，极致熨烫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8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3650" y="-9939"/>
            <a:ext cx="1758950" cy="1279525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357818" y="571480"/>
            <a:ext cx="114300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6866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94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660</cp:revision>
  <dcterms:created xsi:type="dcterms:W3CDTF">2016-12-01T07:26:00Z</dcterms:created>
  <dcterms:modified xsi:type="dcterms:W3CDTF">2018-02-09T08:59:38Z</dcterms:modified>
</cp:coreProperties>
</file>