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2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" name="Shape 67"/>
          <p:cNvSpPr/>
          <p:nvPr/>
        </p:nvSpPr>
        <p:spPr>
          <a:xfrm>
            <a:off x="328040" y="1064862"/>
            <a:ext cx="2490423" cy="421653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米奇璀璨星语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蒸汽电熨斗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784922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DSM-UF080</a:t>
            </a:r>
            <a:endParaRPr sz="1200" b="1" dirty="0">
              <a:solidFill>
                <a:srgbClr val="784922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308.00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80.00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110V/220V 850W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20pcs/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双电压可选，适用不同场合需求；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小身材，多功能，小巧便携；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多档蒸汽调节，匹配不同衣料；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4.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高质感特氟龙底板，轻松应对皱褶。</a:t>
            </a:r>
          </a:p>
          <a:p>
            <a:pPr lvl="0">
              <a:lnSpc>
                <a:spcPct val="150000"/>
              </a:lnSpc>
            </a:pPr>
            <a:endParaRPr sz="1100" dirty="0">
              <a:solidFill>
                <a:srgbClr val="784922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93" y="154245"/>
            <a:ext cx="3603728" cy="5824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" name="组合 16"/>
          <p:cNvGrpSpPr/>
          <p:nvPr/>
        </p:nvGrpSpPr>
        <p:grpSpPr>
          <a:xfrm>
            <a:off x="-10094" y="223680"/>
            <a:ext cx="3625156" cy="841182"/>
            <a:chOff x="-10093" y="223680"/>
            <a:chExt cx="3625156" cy="841182"/>
          </a:xfrm>
        </p:grpSpPr>
        <p:sp>
          <p:nvSpPr>
            <p:cNvPr id="11" name="矩形 10"/>
            <p:cNvSpPr/>
            <p:nvPr/>
          </p:nvSpPr>
          <p:spPr>
            <a:xfrm>
              <a:off x="793836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璀璨星语系列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BRIGHT STARLIGHT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pic>
        <p:nvPicPr>
          <p:cNvPr id="13" name="Picture 2" descr="C:\Users\Administrator\Desktop\4W4A3736-xiu.jpg"/>
          <p:cNvPicPr>
            <a:picLocks noChangeAspect="1" noChangeArrowheads="1"/>
          </p:cNvPicPr>
          <p:nvPr/>
        </p:nvPicPr>
        <p:blipFill>
          <a:blip r:embed="rId3"/>
          <a:srcRect l="41319" t="7960" r="13255" b="27144"/>
          <a:stretch>
            <a:fillRect/>
          </a:stretch>
        </p:blipFill>
        <p:spPr bwMode="auto">
          <a:xfrm>
            <a:off x="3615061" y="0"/>
            <a:ext cx="5528939" cy="6858000"/>
          </a:xfrm>
          <a:prstGeom prst="rect">
            <a:avLst/>
          </a:prstGeom>
          <a:noFill/>
        </p:spPr>
      </p:pic>
      <p:pic>
        <p:nvPicPr>
          <p:cNvPr id="9218" name="Picture 2" descr="C:\Users\Administrator\Desktop\DSM-UF0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250" y="4867079"/>
            <a:ext cx="2497120" cy="1791643"/>
          </a:xfrm>
          <a:prstGeom prst="rect">
            <a:avLst/>
          </a:prstGeom>
          <a:noFill/>
        </p:spPr>
      </p:pic>
      <p:pic>
        <p:nvPicPr>
          <p:cNvPr id="16" name="Picture 3" descr="C:\Users\Administrator\Desktop\39-42 (1)-0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7115" y="5927465"/>
            <a:ext cx="1114573" cy="785047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6321774" y="6179066"/>
            <a:ext cx="270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00800" y="6167777"/>
            <a:ext cx="2566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C9900"/>
                </a:solidFill>
                <a:latin typeface="黑体" panose="02010609060101010101" charset="-122"/>
                <a:ea typeface="黑体" panose="02010609060101010101" charset="-122"/>
              </a:rPr>
              <a:t>Mini</a:t>
            </a:r>
            <a:r>
              <a:rPr lang="zh-CN" altLang="en-US" dirty="0" smtClean="0">
                <a:solidFill>
                  <a:srgbClr val="CC9900"/>
                </a:solidFill>
                <a:latin typeface="黑体" panose="02010609060101010101" charset="-122"/>
                <a:ea typeface="黑体" panose="02010609060101010101" charset="-122"/>
              </a:rPr>
              <a:t>造型，携带更方便</a:t>
            </a:r>
            <a:endParaRPr lang="zh-CN" altLang="en-US" dirty="0">
              <a:solidFill>
                <a:srgbClr val="CC99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0" name="Picture 3" descr="C:\Users\Administrator\Desktop\57-68-1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13650" y="-9939"/>
            <a:ext cx="1758950" cy="1279525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4286248" y="285728"/>
            <a:ext cx="1214446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1452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4934</TotalTime>
  <Words>89</Words>
  <Application>Microsoft Office PowerPoint</Application>
  <PresentationFormat>全屏显示(4:3)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661</cp:revision>
  <dcterms:created xsi:type="dcterms:W3CDTF">2016-12-01T07:26:00Z</dcterms:created>
  <dcterms:modified xsi:type="dcterms:W3CDTF">2018-02-09T08:59:51Z</dcterms:modified>
</cp:coreProperties>
</file>